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7" r:id="rId2"/>
    <p:sldMasterId id="2147483742" r:id="rId3"/>
    <p:sldMasterId id="2147483833" r:id="rId4"/>
    <p:sldMasterId id="2147483867" r:id="rId5"/>
  </p:sldMasterIdLst>
  <p:sldIdLst>
    <p:sldId id="256" r:id="rId6"/>
    <p:sldId id="274" r:id="rId7"/>
    <p:sldId id="257" r:id="rId8"/>
    <p:sldId id="258" r:id="rId9"/>
    <p:sldId id="259" r:id="rId10"/>
    <p:sldId id="262" r:id="rId11"/>
    <p:sldId id="263" r:id="rId12"/>
    <p:sldId id="267" r:id="rId13"/>
    <p:sldId id="268" r:id="rId14"/>
    <p:sldId id="269" r:id="rId15"/>
    <p:sldId id="270" r:id="rId16"/>
    <p:sldId id="273" r:id="rId17"/>
    <p:sldId id="272" r:id="rId18"/>
    <p:sldId id="261" r:id="rId19"/>
    <p:sldId id="265" r:id="rId20"/>
    <p:sldId id="275"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72" d="100"/>
          <a:sy n="72" d="100"/>
        </p:scale>
        <p:origin x="5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F146-32D5-6260-C0B3-A693067B6A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B85596-D62F-23FF-D435-7DADF7D95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9E5196-723E-553A-F6DD-8C6185FF2C59}"/>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440B62E4-460B-2488-57C0-2D14179B7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C36FA-B58A-CF7A-A56B-E7FB2158AB20}"/>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59430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B788-C8D1-CB3D-2C7A-EE7D480BB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9EEB4-20D5-C4D2-A62E-7C88435704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D9BC-188C-F095-EF86-B60879C3E680}"/>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58302356-A1D6-173F-6D34-05C832660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FE6A-3E31-13DB-D92B-BB50824A092D}"/>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884514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8F67F4-8FCE-E240-BD02-F46F4F4A10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25F71-DB4D-9AD8-CDB1-14E5A46697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4F6C3-9138-9343-FB05-77A84D8F5B1E}"/>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EEFD8014-8175-DC51-7F53-0FAFB2E0E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D624A-8399-0113-1319-0D4B678B1991}"/>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047931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1281" y="4611328"/>
            <a:ext cx="10652964" cy="1317523"/>
          </a:xfrm>
          <a:noFill/>
          <a:effectLst>
            <a:outerShdw blurRad="50800" dist="38100" dir="2700000" algn="tl" rotWithShape="0">
              <a:prstClr val="black">
                <a:alpha val="40000"/>
              </a:prstClr>
            </a:outerShdw>
          </a:effectLst>
        </p:spPr>
        <p:txBody>
          <a:bodyPr>
            <a:normAutofit/>
          </a:bodyPr>
          <a:lstStyle>
            <a:lvl1pPr algn="ctr">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11454" y="5820709"/>
            <a:ext cx="10633977" cy="914388"/>
          </a:xfrm>
        </p:spPr>
        <p:txBody>
          <a:bodyPr>
            <a:normAutofit/>
          </a:bodyPr>
          <a:lstStyle>
            <a:lvl1pPr marL="0" indent="0" algn="ctr">
              <a:buNone/>
              <a:defRPr sz="3733" b="0" i="0">
                <a:solidFill>
                  <a:srgbClr val="6699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57001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1" y="1508480"/>
            <a:ext cx="10994760" cy="1018035"/>
          </a:xfrm>
        </p:spPr>
        <p:txBody>
          <a:bodyPr>
            <a:normAutofit/>
          </a:bodyPr>
          <a:lstStyle>
            <a:lvl1pPr algn="ctr">
              <a:defRPr sz="4800" baseline="0">
                <a:solidFill>
                  <a:schemeClr val="tx2">
                    <a:lumMod val="60000"/>
                    <a:lumOff val="4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2585884"/>
            <a:ext cx="10994760" cy="3779224"/>
          </a:xfrm>
        </p:spPr>
        <p:txBody>
          <a:bodyPr/>
          <a:lstStyle>
            <a:lvl1pPr algn="ctr">
              <a:defRPr sz="3733">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74668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59" y="620707"/>
            <a:ext cx="8939532" cy="967132"/>
          </a:xfrm>
        </p:spPr>
        <p:txBody>
          <a:bodyPr>
            <a:normAutofit/>
          </a:bodyPr>
          <a:lstStyle>
            <a:lvl1pPr algn="l">
              <a:defRPr sz="4800">
                <a:solidFill>
                  <a:srgbClr val="6699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7759" y="1638741"/>
            <a:ext cx="8939532" cy="4681415"/>
          </a:xfrm>
        </p:spPr>
        <p:txBody>
          <a:bodyPr/>
          <a:lstStyle>
            <a:lvl1pPr>
              <a:defRPr sz="3733">
                <a:solidFill>
                  <a:srgbClr val="481B00"/>
                </a:solidFill>
              </a:defRPr>
            </a:lvl1pPr>
            <a:lvl2pPr>
              <a:defRPr>
                <a:solidFill>
                  <a:srgbClr val="481B00"/>
                </a:solidFill>
              </a:defRPr>
            </a:lvl2pPr>
            <a:lvl3pPr>
              <a:defRPr>
                <a:solidFill>
                  <a:srgbClr val="481B00"/>
                </a:solidFill>
              </a:defRPr>
            </a:lvl3pPr>
            <a:lvl4pPr>
              <a:defRPr>
                <a:solidFill>
                  <a:srgbClr val="481B00"/>
                </a:solidFill>
              </a:defRPr>
            </a:lvl4pPr>
            <a:lvl5pPr>
              <a:defRPr>
                <a:solidFill>
                  <a:srgbClr val="481B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898744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540496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060984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6" y="1660044"/>
            <a:ext cx="10791153" cy="1018033"/>
          </a:xfrm>
        </p:spPr>
        <p:txBody>
          <a:bodyPr>
            <a:normAutofit/>
          </a:bodyPr>
          <a:lstStyle>
            <a:lvl1pPr algn="ctr">
              <a:defRPr sz="4800" baseline="0">
                <a:solidFill>
                  <a:srgbClr val="6699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689144"/>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3319007"/>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689144"/>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319007"/>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9E03A-2803-4535-A37C-7C05814B8602}"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767566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49E03A-2803-4535-A37C-7C05814B8602}"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962138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9E03A-2803-4535-A37C-7C05814B8602}"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92404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9F2E-8CED-DEE2-0458-538E3D819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A240A-91FE-E003-A989-22619B979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BF90F-99FF-261E-6C93-4E3B0FE07F6C}"/>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159978EC-0B02-34EF-C679-BD30F09E9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72B80-FEE6-59DB-5ACF-5AB7960328E0}"/>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44082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521496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4076622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934578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12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607754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106641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008761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941500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824907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386135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CD0C-8F4F-E286-D43D-5EA9A391F8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F1EBF4-2534-C2AC-BD23-C1C019C36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44A29C-AEFE-8685-AE80-C818AB828BC8}"/>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E0389742-746E-A918-689A-525830112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27AB0-8DC0-B529-86D8-32B02F53242C}"/>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756406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4178622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353833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6708973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4528739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884329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49290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822632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772680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725239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97941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BFDD-7C9A-3EB3-3257-57448B1F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47B53-510C-731E-0047-58B3735B25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EF682A-8B99-8213-958D-3822C88F9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7DE891-4CCC-5F09-4B25-4FA893EDAE07}"/>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a:extLst>
              <a:ext uri="{FF2B5EF4-FFF2-40B4-BE49-F238E27FC236}">
                <a16:creationId xmlns:a16="http://schemas.microsoft.com/office/drawing/2014/main" id="{4E05BCB3-7E02-293C-9EE8-580CADFBA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31F86A-B531-D492-BA8D-DF3F9D58DC35}"/>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183869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6584462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85667" y="468500"/>
            <a:ext cx="9620800" cy="3290400"/>
          </a:xfrm>
          <a:prstGeom prst="rect">
            <a:avLst/>
          </a:prstGeom>
          <a:effectLst>
            <a:outerShdw blurRad="85725" dist="28575" dir="5400000" algn="bl" rotWithShape="0">
              <a:schemeClr val="dk1">
                <a:alpha val="38000"/>
              </a:schemeClr>
            </a:outerShdw>
          </a:effectLst>
        </p:spPr>
        <p:txBody>
          <a:bodyPr spcFirstLastPara="1" wrap="square" lIns="0" tIns="0" rIns="0" bIns="0"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422376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14400" y="2063849"/>
            <a:ext cx="10363200" cy="13696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3" name="Google Shape;13;p3"/>
          <p:cNvSpPr txBox="1">
            <a:spLocks noGrp="1"/>
          </p:cNvSpPr>
          <p:nvPr>
            <p:ph type="subTitle" idx="1"/>
          </p:nvPr>
        </p:nvSpPr>
        <p:spPr>
          <a:xfrm>
            <a:off x="914400" y="3562552"/>
            <a:ext cx="10363200" cy="4188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a:lvl1pPr>
            <a:lvl2pPr lvl="1" algn="ctr" rtl="0">
              <a:spcBef>
                <a:spcPts val="0"/>
              </a:spcBef>
              <a:spcAft>
                <a:spcPts val="0"/>
              </a:spcAft>
              <a:buClr>
                <a:schemeClr val="dk1"/>
              </a:buClr>
              <a:buSzPts val="3000"/>
              <a:buNone/>
              <a:defRPr sz="4000"/>
            </a:lvl2pPr>
            <a:lvl3pPr lvl="2" algn="ctr" rtl="0">
              <a:spcBef>
                <a:spcPts val="0"/>
              </a:spcBef>
              <a:spcAft>
                <a:spcPts val="0"/>
              </a:spcAft>
              <a:buClr>
                <a:schemeClr val="dk1"/>
              </a:buClr>
              <a:buSzPts val="3000"/>
              <a:buNone/>
              <a:defRPr sz="4000"/>
            </a:lvl3pPr>
            <a:lvl4pPr lvl="3" algn="ctr" rtl="0">
              <a:spcBef>
                <a:spcPts val="0"/>
              </a:spcBef>
              <a:spcAft>
                <a:spcPts val="0"/>
              </a:spcAft>
              <a:buClr>
                <a:schemeClr val="dk1"/>
              </a:buClr>
              <a:buSzPts val="3000"/>
              <a:buNone/>
              <a:defRPr sz="4000"/>
            </a:lvl4pPr>
            <a:lvl5pPr lvl="4" algn="ctr" rtl="0">
              <a:spcBef>
                <a:spcPts val="0"/>
              </a:spcBef>
              <a:spcAft>
                <a:spcPts val="0"/>
              </a:spcAft>
              <a:buClr>
                <a:schemeClr val="dk1"/>
              </a:buClr>
              <a:buSzPts val="3000"/>
              <a:buNone/>
              <a:defRPr sz="4000"/>
            </a:lvl5pPr>
            <a:lvl6pPr lvl="5" algn="ctr" rtl="0">
              <a:spcBef>
                <a:spcPts val="0"/>
              </a:spcBef>
              <a:spcAft>
                <a:spcPts val="0"/>
              </a:spcAft>
              <a:buClr>
                <a:schemeClr val="dk1"/>
              </a:buClr>
              <a:buSzPts val="3000"/>
              <a:buNone/>
              <a:defRPr sz="4000"/>
            </a:lvl6pPr>
            <a:lvl7pPr lvl="6" algn="ctr" rtl="0">
              <a:spcBef>
                <a:spcPts val="0"/>
              </a:spcBef>
              <a:spcAft>
                <a:spcPts val="0"/>
              </a:spcAft>
              <a:buClr>
                <a:schemeClr val="dk1"/>
              </a:buClr>
              <a:buSzPts val="3000"/>
              <a:buNone/>
              <a:defRPr sz="4000"/>
            </a:lvl7pPr>
            <a:lvl8pPr lvl="7" algn="ctr" rtl="0">
              <a:spcBef>
                <a:spcPts val="0"/>
              </a:spcBef>
              <a:spcAft>
                <a:spcPts val="0"/>
              </a:spcAft>
              <a:buClr>
                <a:schemeClr val="dk1"/>
              </a:buClr>
              <a:buSzPts val="3000"/>
              <a:buNone/>
              <a:defRPr sz="4000"/>
            </a:lvl8pPr>
            <a:lvl9pPr lvl="8" algn="ctr" rtl="0">
              <a:spcBef>
                <a:spcPts val="0"/>
              </a:spcBef>
              <a:spcAft>
                <a:spcPts val="0"/>
              </a:spcAft>
              <a:buClr>
                <a:schemeClr val="dk1"/>
              </a:buClr>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29595332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dk1"/>
            </a:gs>
            <a:gs pos="100000">
              <a:schemeClr val="accent1"/>
            </a:gs>
          </a:gsLst>
          <a:lin ang="5400012" scaled="0"/>
        </a:gra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mt="70000"/>
          </a:blip>
          <a:stretch>
            <a:fillRect/>
          </a:stretch>
        </p:blipFill>
        <p:spPr>
          <a:xfrm>
            <a:off x="0" y="0"/>
            <a:ext cx="12192000" cy="6858011"/>
          </a:xfrm>
          <a:prstGeom prst="rect">
            <a:avLst/>
          </a:prstGeom>
          <a:noFill/>
          <a:ln>
            <a:noFill/>
          </a:ln>
        </p:spPr>
      </p:pic>
      <p:pic>
        <p:nvPicPr>
          <p:cNvPr id="16" name="Google Shape;16;p4"/>
          <p:cNvPicPr preferRelativeResize="0"/>
          <p:nvPr/>
        </p:nvPicPr>
        <p:blipFill rotWithShape="1">
          <a:blip r:embed="rId3">
            <a:alphaModFix/>
          </a:blip>
          <a:srcRect t="19054"/>
          <a:stretch/>
        </p:blipFill>
        <p:spPr>
          <a:xfrm>
            <a:off x="0" y="4935631"/>
            <a:ext cx="12192000" cy="1922367"/>
          </a:xfrm>
          <a:prstGeom prst="rect">
            <a:avLst/>
          </a:prstGeom>
          <a:noFill/>
          <a:ln>
            <a:noFill/>
          </a:ln>
        </p:spPr>
      </p:pic>
      <p:sp>
        <p:nvSpPr>
          <p:cNvPr id="17" name="Google Shape;17;p4"/>
          <p:cNvSpPr txBox="1">
            <a:spLocks noGrp="1"/>
          </p:cNvSpPr>
          <p:nvPr>
            <p:ph type="body" idx="1"/>
          </p:nvPr>
        </p:nvSpPr>
        <p:spPr>
          <a:xfrm>
            <a:off x="1721467" y="0"/>
            <a:ext cx="8749200" cy="5485200"/>
          </a:xfrm>
          <a:prstGeom prst="rect">
            <a:avLst/>
          </a:prstGeom>
          <a:effectLst>
            <a:outerShdw blurRad="57150" dist="19050" dir="5400000" algn="bl" rotWithShape="0">
              <a:schemeClr val="dk1">
                <a:alpha val="20000"/>
              </a:schemeClr>
            </a:outerShdw>
          </a:effectLst>
        </p:spPr>
        <p:txBody>
          <a:bodyPr spcFirstLastPara="1" wrap="square" lIns="0" tIns="0" rIns="0" bIns="0" anchor="ctr" anchorCtr="0">
            <a:noAutofit/>
          </a:bodyPr>
          <a:lstStyle>
            <a:lvl1pPr marL="609585" lvl="0" indent="-558786" algn="ctr" rtl="0">
              <a:spcBef>
                <a:spcPts val="80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1pPr>
            <a:lvl2pPr marL="1219170" lvl="1"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2pPr>
            <a:lvl3pPr marL="1828754" lvl="2"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3pPr>
            <a:lvl4pPr marL="2438339" lvl="3"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4pPr>
            <a:lvl5pPr marL="3047924" lvl="4"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5pPr>
            <a:lvl6pPr marL="3657509" lvl="5"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6pPr>
            <a:lvl7pPr marL="4267093" lvl="6"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7pPr>
            <a:lvl8pPr marL="4876678" lvl="7"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8pPr>
            <a:lvl9pPr marL="5486263" lvl="8" indent="-558786" algn="ctr" rtl="0">
              <a:spcBef>
                <a:spcPts val="0"/>
              </a:spcBef>
              <a:spcAft>
                <a:spcPts val="0"/>
              </a:spcAft>
              <a:buClr>
                <a:schemeClr val="lt1"/>
              </a:buClr>
              <a:buSzPts val="3000"/>
              <a:buFont typeface="Open Sans SemiBold"/>
              <a:buChar char="■"/>
              <a:defRPr sz="4000">
                <a:solidFill>
                  <a:schemeClr val="lt1"/>
                </a:solidFill>
                <a:latin typeface="Open Sans SemiBold"/>
                <a:ea typeface="Open Sans SemiBold"/>
                <a:cs typeface="Open Sans SemiBold"/>
                <a:sym typeface="Open Sans SemiBold"/>
              </a:defRPr>
            </a:lvl9pPr>
          </a:lstStyle>
          <a:p>
            <a:pPr lvl="0"/>
            <a:r>
              <a:rPr lang="en-US"/>
              <a:t>Click to edit Master text styles</a:t>
            </a:r>
          </a:p>
        </p:txBody>
      </p:sp>
      <p:sp>
        <p:nvSpPr>
          <p:cNvPr id="18" name="Google Shape;18;p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2308842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p:nvPr/>
        </p:nvSpPr>
        <p:spPr>
          <a:xfrm>
            <a:off x="-10900" y="-10900"/>
            <a:ext cx="12192000" cy="16112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5"/>
          <p:cNvSpPr/>
          <p:nvPr/>
        </p:nvSpPr>
        <p:spPr>
          <a:xfrm>
            <a:off x="599233" y="1220933"/>
            <a:ext cx="10993600" cy="4416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2" name="Google Shape;22;p5"/>
          <p:cNvPicPr preferRelativeResize="0"/>
          <p:nvPr/>
        </p:nvPicPr>
        <p:blipFill rotWithShape="1">
          <a:blip r:embed="rId2">
            <a:alphaModFix/>
          </a:blip>
          <a:srcRect t="19054"/>
          <a:stretch/>
        </p:blipFill>
        <p:spPr>
          <a:xfrm>
            <a:off x="0" y="4935631"/>
            <a:ext cx="12192000" cy="1922367"/>
          </a:xfrm>
          <a:prstGeom prst="rect">
            <a:avLst/>
          </a:prstGeom>
          <a:noFill/>
          <a:ln>
            <a:noFill/>
          </a:ln>
        </p:spPr>
      </p:pic>
      <p:sp>
        <p:nvSpPr>
          <p:cNvPr id="23" name="Google Shape;23;p5"/>
          <p:cNvSpPr txBox="1">
            <a:spLocks noGrp="1"/>
          </p:cNvSpPr>
          <p:nvPr>
            <p:ph type="title"/>
          </p:nvPr>
        </p:nvSpPr>
        <p:spPr>
          <a:xfrm>
            <a:off x="731600" y="472949"/>
            <a:ext cx="10728800" cy="654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24" name="Google Shape;24;p5"/>
          <p:cNvSpPr txBox="1">
            <a:spLocks noGrp="1"/>
          </p:cNvSpPr>
          <p:nvPr>
            <p:ph type="body" idx="1"/>
          </p:nvPr>
        </p:nvSpPr>
        <p:spPr>
          <a:xfrm>
            <a:off x="1187600" y="1600200"/>
            <a:ext cx="9816800" cy="3547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a:lvl1pPr>
            <a:lvl2pPr marL="1219170" lvl="1" indent="-474121" rtl="0">
              <a:spcBef>
                <a:spcPts val="0"/>
              </a:spcBef>
              <a:spcAft>
                <a:spcPts val="0"/>
              </a:spcAft>
              <a:buSzPts val="2000"/>
              <a:buChar char="◇"/>
              <a:defRPr/>
            </a:lvl2pPr>
            <a:lvl3pPr marL="1828754" lvl="2" indent="-474121" rtl="0">
              <a:spcBef>
                <a:spcPts val="0"/>
              </a:spcBef>
              <a:spcAft>
                <a:spcPts val="0"/>
              </a:spcAft>
              <a:buSzPts val="2000"/>
              <a:buChar char="■"/>
              <a:defRPr/>
            </a:lvl3pPr>
            <a:lvl4pPr marL="2438339" lvl="3" indent="-474121" rtl="0">
              <a:spcBef>
                <a:spcPts val="0"/>
              </a:spcBef>
              <a:spcAft>
                <a:spcPts val="0"/>
              </a:spcAft>
              <a:buSzPts val="2000"/>
              <a:buChar char="●"/>
              <a:defRPr/>
            </a:lvl4pPr>
            <a:lvl5pPr marL="3047924" lvl="4" indent="-474121" rtl="0">
              <a:spcBef>
                <a:spcPts val="0"/>
              </a:spcBef>
              <a:spcAft>
                <a:spcPts val="0"/>
              </a:spcAft>
              <a:buSzPts val="2000"/>
              <a:buChar char="○"/>
              <a:defRPr/>
            </a:lvl5pPr>
            <a:lvl6pPr marL="3657509" lvl="5" indent="-474121" rtl="0">
              <a:spcBef>
                <a:spcPts val="0"/>
              </a:spcBef>
              <a:spcAft>
                <a:spcPts val="0"/>
              </a:spcAft>
              <a:buSzPts val="2000"/>
              <a:buChar char="■"/>
              <a:defRPr/>
            </a:lvl6pPr>
            <a:lvl7pPr marL="4267093" lvl="6" indent="-474121" rtl="0">
              <a:spcBef>
                <a:spcPts val="0"/>
              </a:spcBef>
              <a:spcAft>
                <a:spcPts val="0"/>
              </a:spcAft>
              <a:buSzPts val="2000"/>
              <a:buChar char="●"/>
              <a:defRPr/>
            </a:lvl7pPr>
            <a:lvl8pPr marL="4876678" lvl="7" indent="-474121" rtl="0">
              <a:spcBef>
                <a:spcPts val="0"/>
              </a:spcBef>
              <a:spcAft>
                <a:spcPts val="0"/>
              </a:spcAft>
              <a:buSzPts val="2000"/>
              <a:buChar char="○"/>
              <a:defRPr/>
            </a:lvl8pPr>
            <a:lvl9pPr marL="5486263" lvl="8" indent="-474121" rtl="0">
              <a:spcBef>
                <a:spcPts val="0"/>
              </a:spcBef>
              <a:spcAft>
                <a:spcPts val="0"/>
              </a:spcAft>
              <a:buSzPts val="2000"/>
              <a:buChar char="■"/>
              <a:defRPr/>
            </a:lvl9pPr>
          </a:lstStyle>
          <a:p>
            <a:pPr lvl="0"/>
            <a:r>
              <a:rPr lang="en-US"/>
              <a:t>Click to edit Master text styles</a:t>
            </a:r>
          </a:p>
        </p:txBody>
      </p:sp>
      <p:sp>
        <p:nvSpPr>
          <p:cNvPr id="25" name="Google Shape;25;p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23485648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
        <p:cNvGrpSpPr/>
        <p:nvPr/>
      </p:nvGrpSpPr>
      <p:grpSpPr>
        <a:xfrm>
          <a:off x="0" y="0"/>
          <a:ext cx="0" cy="0"/>
          <a:chOff x="0" y="0"/>
          <a:chExt cx="0" cy="0"/>
        </a:xfrm>
      </p:grpSpPr>
      <p:sp>
        <p:nvSpPr>
          <p:cNvPr id="27" name="Google Shape;27;p6"/>
          <p:cNvSpPr/>
          <p:nvPr/>
        </p:nvSpPr>
        <p:spPr>
          <a:xfrm>
            <a:off x="599233" y="593067"/>
            <a:ext cx="10993600" cy="56656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 name="Google Shape;28;p6"/>
          <p:cNvSpPr txBox="1">
            <a:spLocks noGrp="1"/>
          </p:cNvSpPr>
          <p:nvPr>
            <p:ph type="title"/>
          </p:nvPr>
        </p:nvSpPr>
        <p:spPr>
          <a:xfrm>
            <a:off x="1187600" y="1184133"/>
            <a:ext cx="4902800" cy="654400"/>
          </a:xfrm>
          <a:prstGeom prst="rect">
            <a:avLst/>
          </a:prstGeom>
        </p:spPr>
        <p:txBody>
          <a:bodyPr spcFirstLastPara="1" wrap="square" lIns="0" tIns="0" rIns="0" bIns="0" anchor="b" anchorCtr="0">
            <a:noAutofit/>
          </a:bodyPr>
          <a:lstStyle>
            <a:lvl1pPr lvl="0" algn="l" rtl="0">
              <a:spcBef>
                <a:spcPts val="0"/>
              </a:spcBef>
              <a:spcAft>
                <a:spcPts val="0"/>
              </a:spcAft>
              <a:buClr>
                <a:schemeClr val="dk1"/>
              </a:buClr>
              <a:buSzPts val="2000"/>
              <a:buNone/>
              <a:defRPr>
                <a:solidFill>
                  <a:schemeClr val="dk1"/>
                </a:solidFill>
              </a:defRPr>
            </a:lvl1pPr>
            <a:lvl2pPr lvl="1" algn="l" rtl="0">
              <a:spcBef>
                <a:spcPts val="0"/>
              </a:spcBef>
              <a:spcAft>
                <a:spcPts val="0"/>
              </a:spcAft>
              <a:buClr>
                <a:schemeClr val="dk1"/>
              </a:buClr>
              <a:buSzPts val="2000"/>
              <a:buNone/>
              <a:defRPr>
                <a:solidFill>
                  <a:schemeClr val="dk1"/>
                </a:solidFill>
              </a:defRPr>
            </a:lvl2pPr>
            <a:lvl3pPr lvl="2" algn="l" rtl="0">
              <a:spcBef>
                <a:spcPts val="0"/>
              </a:spcBef>
              <a:spcAft>
                <a:spcPts val="0"/>
              </a:spcAft>
              <a:buClr>
                <a:schemeClr val="dk1"/>
              </a:buClr>
              <a:buSzPts val="2000"/>
              <a:buNone/>
              <a:defRPr>
                <a:solidFill>
                  <a:schemeClr val="dk1"/>
                </a:solidFill>
              </a:defRPr>
            </a:lvl3pPr>
            <a:lvl4pPr lvl="3" algn="l" rtl="0">
              <a:spcBef>
                <a:spcPts val="0"/>
              </a:spcBef>
              <a:spcAft>
                <a:spcPts val="0"/>
              </a:spcAft>
              <a:buClr>
                <a:schemeClr val="dk1"/>
              </a:buClr>
              <a:buSzPts val="2000"/>
              <a:buNone/>
              <a:defRPr>
                <a:solidFill>
                  <a:schemeClr val="dk1"/>
                </a:solidFill>
              </a:defRPr>
            </a:lvl4pPr>
            <a:lvl5pPr lvl="4" algn="l" rtl="0">
              <a:spcBef>
                <a:spcPts val="0"/>
              </a:spcBef>
              <a:spcAft>
                <a:spcPts val="0"/>
              </a:spcAft>
              <a:buClr>
                <a:schemeClr val="dk1"/>
              </a:buClr>
              <a:buSzPts val="2000"/>
              <a:buNone/>
              <a:defRPr>
                <a:solidFill>
                  <a:schemeClr val="dk1"/>
                </a:solidFill>
              </a:defRPr>
            </a:lvl5pPr>
            <a:lvl6pPr lvl="5" algn="l" rtl="0">
              <a:spcBef>
                <a:spcPts val="0"/>
              </a:spcBef>
              <a:spcAft>
                <a:spcPts val="0"/>
              </a:spcAft>
              <a:buClr>
                <a:schemeClr val="dk1"/>
              </a:buClr>
              <a:buSzPts val="2000"/>
              <a:buNone/>
              <a:defRPr>
                <a:solidFill>
                  <a:schemeClr val="dk1"/>
                </a:solidFill>
              </a:defRPr>
            </a:lvl6pPr>
            <a:lvl7pPr lvl="6" algn="l" rtl="0">
              <a:spcBef>
                <a:spcPts val="0"/>
              </a:spcBef>
              <a:spcAft>
                <a:spcPts val="0"/>
              </a:spcAft>
              <a:buClr>
                <a:schemeClr val="dk1"/>
              </a:buClr>
              <a:buSzPts val="2000"/>
              <a:buNone/>
              <a:defRPr>
                <a:solidFill>
                  <a:schemeClr val="dk1"/>
                </a:solidFill>
              </a:defRPr>
            </a:lvl7pPr>
            <a:lvl8pPr lvl="7" algn="l" rtl="0">
              <a:spcBef>
                <a:spcPts val="0"/>
              </a:spcBef>
              <a:spcAft>
                <a:spcPts val="0"/>
              </a:spcAft>
              <a:buClr>
                <a:schemeClr val="dk1"/>
              </a:buClr>
              <a:buSzPts val="2000"/>
              <a:buNone/>
              <a:defRPr>
                <a:solidFill>
                  <a:schemeClr val="dk1"/>
                </a:solidFill>
              </a:defRPr>
            </a:lvl8pPr>
            <a:lvl9pPr lvl="8" algn="l" rtl="0">
              <a:spcBef>
                <a:spcPts val="0"/>
              </a:spcBef>
              <a:spcAft>
                <a:spcPts val="0"/>
              </a:spcAft>
              <a:buClr>
                <a:schemeClr val="dk1"/>
              </a:buClr>
              <a:buSzPts val="2000"/>
              <a:buNone/>
              <a:defRPr>
                <a:solidFill>
                  <a:schemeClr val="dk1"/>
                </a:solidFill>
              </a:defRPr>
            </a:lvl9pPr>
          </a:lstStyle>
          <a:p>
            <a:r>
              <a:rPr lang="en-US"/>
              <a:t>Click to edit Master title style</a:t>
            </a:r>
            <a:endParaRPr/>
          </a:p>
        </p:txBody>
      </p:sp>
      <p:sp>
        <p:nvSpPr>
          <p:cNvPr id="29" name="Google Shape;29;p6"/>
          <p:cNvSpPr txBox="1">
            <a:spLocks noGrp="1"/>
          </p:cNvSpPr>
          <p:nvPr>
            <p:ph type="body" idx="1"/>
          </p:nvPr>
        </p:nvSpPr>
        <p:spPr>
          <a:xfrm>
            <a:off x="1187600" y="2108200"/>
            <a:ext cx="4902800" cy="35404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a:lvl1pPr>
            <a:lvl2pPr marL="1219170" lvl="1" indent="-474121" rtl="0">
              <a:spcBef>
                <a:spcPts val="0"/>
              </a:spcBef>
              <a:spcAft>
                <a:spcPts val="0"/>
              </a:spcAft>
              <a:buSzPts val="2000"/>
              <a:buChar char="◇"/>
              <a:defRPr/>
            </a:lvl2pPr>
            <a:lvl3pPr marL="1828754" lvl="2" indent="-474121" rtl="0">
              <a:spcBef>
                <a:spcPts val="0"/>
              </a:spcBef>
              <a:spcAft>
                <a:spcPts val="0"/>
              </a:spcAft>
              <a:buSzPts val="2000"/>
              <a:buChar char="■"/>
              <a:defRPr/>
            </a:lvl3pPr>
            <a:lvl4pPr marL="2438339" lvl="3" indent="-474121" rtl="0">
              <a:spcBef>
                <a:spcPts val="0"/>
              </a:spcBef>
              <a:spcAft>
                <a:spcPts val="0"/>
              </a:spcAft>
              <a:buSzPts val="2000"/>
              <a:buChar char="●"/>
              <a:defRPr/>
            </a:lvl4pPr>
            <a:lvl5pPr marL="3047924" lvl="4" indent="-474121" rtl="0">
              <a:spcBef>
                <a:spcPts val="0"/>
              </a:spcBef>
              <a:spcAft>
                <a:spcPts val="0"/>
              </a:spcAft>
              <a:buSzPts val="2000"/>
              <a:buChar char="○"/>
              <a:defRPr/>
            </a:lvl5pPr>
            <a:lvl6pPr marL="3657509" lvl="5" indent="-474121" rtl="0">
              <a:spcBef>
                <a:spcPts val="0"/>
              </a:spcBef>
              <a:spcAft>
                <a:spcPts val="0"/>
              </a:spcAft>
              <a:buSzPts val="2000"/>
              <a:buChar char="■"/>
              <a:defRPr/>
            </a:lvl6pPr>
            <a:lvl7pPr marL="4267093" lvl="6" indent="-474121" rtl="0">
              <a:spcBef>
                <a:spcPts val="0"/>
              </a:spcBef>
              <a:spcAft>
                <a:spcPts val="0"/>
              </a:spcAft>
              <a:buSzPts val="2000"/>
              <a:buChar char="●"/>
              <a:defRPr/>
            </a:lvl7pPr>
            <a:lvl8pPr marL="4876678" lvl="7" indent="-474121" rtl="0">
              <a:spcBef>
                <a:spcPts val="0"/>
              </a:spcBef>
              <a:spcAft>
                <a:spcPts val="0"/>
              </a:spcAft>
              <a:buSzPts val="2000"/>
              <a:buChar char="○"/>
              <a:defRPr/>
            </a:lvl8pPr>
            <a:lvl9pPr marL="5486263" lvl="8" indent="-474121" rtl="0">
              <a:spcBef>
                <a:spcPts val="0"/>
              </a:spcBef>
              <a:spcAft>
                <a:spcPts val="0"/>
              </a:spcAft>
              <a:buSzPts val="2000"/>
              <a:buChar char="■"/>
              <a:defRPr/>
            </a:lvl9pPr>
          </a:lstStyle>
          <a:p>
            <a:pPr lvl="0"/>
            <a:r>
              <a:rPr lang="en-US"/>
              <a:t>Click to edit Master text styles</a:t>
            </a:r>
          </a:p>
        </p:txBody>
      </p:sp>
      <p:sp>
        <p:nvSpPr>
          <p:cNvPr id="30" name="Google Shape;30;p6"/>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1741547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1"/>
        <p:cNvGrpSpPr/>
        <p:nvPr/>
      </p:nvGrpSpPr>
      <p:grpSpPr>
        <a:xfrm>
          <a:off x="0" y="0"/>
          <a:ext cx="0" cy="0"/>
          <a:chOff x="0" y="0"/>
          <a:chExt cx="0" cy="0"/>
        </a:xfrm>
      </p:grpSpPr>
      <p:sp>
        <p:nvSpPr>
          <p:cNvPr id="32" name="Google Shape;32;p7"/>
          <p:cNvSpPr/>
          <p:nvPr/>
        </p:nvSpPr>
        <p:spPr>
          <a:xfrm>
            <a:off x="-10900" y="-10900"/>
            <a:ext cx="12192000" cy="16112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 name="Google Shape;33;p7"/>
          <p:cNvSpPr/>
          <p:nvPr/>
        </p:nvSpPr>
        <p:spPr>
          <a:xfrm>
            <a:off x="599233" y="1220933"/>
            <a:ext cx="10993600" cy="4416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4" name="Google Shape;34;p7"/>
          <p:cNvPicPr preferRelativeResize="0"/>
          <p:nvPr/>
        </p:nvPicPr>
        <p:blipFill rotWithShape="1">
          <a:blip r:embed="rId2">
            <a:alphaModFix/>
          </a:blip>
          <a:srcRect t="19054"/>
          <a:stretch/>
        </p:blipFill>
        <p:spPr>
          <a:xfrm>
            <a:off x="0" y="4935631"/>
            <a:ext cx="12192000" cy="1922367"/>
          </a:xfrm>
          <a:prstGeom prst="rect">
            <a:avLst/>
          </a:prstGeom>
          <a:noFill/>
          <a:ln>
            <a:noFill/>
          </a:ln>
        </p:spPr>
      </p:pic>
      <p:sp>
        <p:nvSpPr>
          <p:cNvPr id="35" name="Google Shape;35;p7"/>
          <p:cNvSpPr txBox="1">
            <a:spLocks noGrp="1"/>
          </p:cNvSpPr>
          <p:nvPr>
            <p:ph type="title"/>
          </p:nvPr>
        </p:nvSpPr>
        <p:spPr>
          <a:xfrm>
            <a:off x="731600" y="472949"/>
            <a:ext cx="10728800" cy="654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36" name="Google Shape;36;p7"/>
          <p:cNvSpPr txBox="1">
            <a:spLocks noGrp="1"/>
          </p:cNvSpPr>
          <p:nvPr>
            <p:ph type="body" idx="1"/>
          </p:nvPr>
        </p:nvSpPr>
        <p:spPr>
          <a:xfrm>
            <a:off x="1187600" y="1600200"/>
            <a:ext cx="4669600" cy="36452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7" name="Google Shape;37;p7"/>
          <p:cNvSpPr txBox="1">
            <a:spLocks noGrp="1"/>
          </p:cNvSpPr>
          <p:nvPr>
            <p:ph type="body" idx="2"/>
          </p:nvPr>
        </p:nvSpPr>
        <p:spPr>
          <a:xfrm>
            <a:off x="6334667" y="1600200"/>
            <a:ext cx="4669600" cy="36452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 name="Google Shape;38;p7"/>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3320536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9"/>
        <p:cNvGrpSpPr/>
        <p:nvPr/>
      </p:nvGrpSpPr>
      <p:grpSpPr>
        <a:xfrm>
          <a:off x="0" y="0"/>
          <a:ext cx="0" cy="0"/>
          <a:chOff x="0" y="0"/>
          <a:chExt cx="0" cy="0"/>
        </a:xfrm>
      </p:grpSpPr>
      <p:sp>
        <p:nvSpPr>
          <p:cNvPr id="40" name="Google Shape;40;p8"/>
          <p:cNvSpPr/>
          <p:nvPr/>
        </p:nvSpPr>
        <p:spPr>
          <a:xfrm>
            <a:off x="-10900" y="-10900"/>
            <a:ext cx="12192000" cy="16112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8"/>
          <p:cNvSpPr/>
          <p:nvPr/>
        </p:nvSpPr>
        <p:spPr>
          <a:xfrm>
            <a:off x="599233" y="1220933"/>
            <a:ext cx="10993600" cy="4416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42" name="Google Shape;42;p8"/>
          <p:cNvPicPr preferRelativeResize="0"/>
          <p:nvPr/>
        </p:nvPicPr>
        <p:blipFill rotWithShape="1">
          <a:blip r:embed="rId2">
            <a:alphaModFix/>
          </a:blip>
          <a:srcRect t="19054"/>
          <a:stretch/>
        </p:blipFill>
        <p:spPr>
          <a:xfrm>
            <a:off x="0" y="4935631"/>
            <a:ext cx="12192000" cy="1922367"/>
          </a:xfrm>
          <a:prstGeom prst="rect">
            <a:avLst/>
          </a:prstGeom>
          <a:noFill/>
          <a:ln>
            <a:noFill/>
          </a:ln>
        </p:spPr>
      </p:pic>
      <p:sp>
        <p:nvSpPr>
          <p:cNvPr id="43" name="Google Shape;43;p8"/>
          <p:cNvSpPr txBox="1">
            <a:spLocks noGrp="1"/>
          </p:cNvSpPr>
          <p:nvPr>
            <p:ph type="title"/>
          </p:nvPr>
        </p:nvSpPr>
        <p:spPr>
          <a:xfrm>
            <a:off x="731600" y="472949"/>
            <a:ext cx="10728800" cy="654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44" name="Google Shape;44;p8"/>
          <p:cNvSpPr txBox="1">
            <a:spLocks noGrp="1"/>
          </p:cNvSpPr>
          <p:nvPr>
            <p:ph type="body" idx="1"/>
          </p:nvPr>
        </p:nvSpPr>
        <p:spPr>
          <a:xfrm>
            <a:off x="1187600" y="1600200"/>
            <a:ext cx="3066000" cy="3656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5" name="Google Shape;45;p8"/>
          <p:cNvSpPr txBox="1">
            <a:spLocks noGrp="1"/>
          </p:cNvSpPr>
          <p:nvPr>
            <p:ph type="body" idx="2"/>
          </p:nvPr>
        </p:nvSpPr>
        <p:spPr>
          <a:xfrm>
            <a:off x="4520033" y="1600200"/>
            <a:ext cx="3066000" cy="3656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6" name="Google Shape;46;p8"/>
          <p:cNvSpPr txBox="1">
            <a:spLocks noGrp="1"/>
          </p:cNvSpPr>
          <p:nvPr>
            <p:ph type="body" idx="3"/>
          </p:nvPr>
        </p:nvSpPr>
        <p:spPr>
          <a:xfrm>
            <a:off x="7852465" y="1600200"/>
            <a:ext cx="3066000" cy="3656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7" name="Google Shape;47;p8"/>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14567313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9"/>
          <p:cNvSpPr/>
          <p:nvPr/>
        </p:nvSpPr>
        <p:spPr>
          <a:xfrm>
            <a:off x="-10900" y="-10900"/>
            <a:ext cx="12192000" cy="16112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9"/>
          <p:cNvSpPr/>
          <p:nvPr/>
        </p:nvSpPr>
        <p:spPr>
          <a:xfrm>
            <a:off x="599233" y="1220933"/>
            <a:ext cx="10993600" cy="4416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1" name="Google Shape;51;p9"/>
          <p:cNvPicPr preferRelativeResize="0"/>
          <p:nvPr/>
        </p:nvPicPr>
        <p:blipFill rotWithShape="1">
          <a:blip r:embed="rId2">
            <a:alphaModFix/>
          </a:blip>
          <a:srcRect t="19054"/>
          <a:stretch/>
        </p:blipFill>
        <p:spPr>
          <a:xfrm>
            <a:off x="0" y="4935631"/>
            <a:ext cx="12192000" cy="1922367"/>
          </a:xfrm>
          <a:prstGeom prst="rect">
            <a:avLst/>
          </a:prstGeom>
          <a:noFill/>
          <a:ln>
            <a:noFill/>
          </a:ln>
        </p:spPr>
      </p:pic>
      <p:sp>
        <p:nvSpPr>
          <p:cNvPr id="52" name="Google Shape;52;p9"/>
          <p:cNvSpPr txBox="1">
            <a:spLocks noGrp="1"/>
          </p:cNvSpPr>
          <p:nvPr>
            <p:ph type="title"/>
          </p:nvPr>
        </p:nvSpPr>
        <p:spPr>
          <a:xfrm>
            <a:off x="731600" y="472949"/>
            <a:ext cx="10728800" cy="654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3" name="Google Shape;53;p9"/>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19252771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 No city">
  <p:cSld name="Title only - No city">
    <p:spTree>
      <p:nvGrpSpPr>
        <p:cNvPr id="1" name="Shape 54"/>
        <p:cNvGrpSpPr/>
        <p:nvPr/>
      </p:nvGrpSpPr>
      <p:grpSpPr>
        <a:xfrm>
          <a:off x="0" y="0"/>
          <a:ext cx="0" cy="0"/>
          <a:chOff x="0" y="0"/>
          <a:chExt cx="0" cy="0"/>
        </a:xfrm>
      </p:grpSpPr>
      <p:sp>
        <p:nvSpPr>
          <p:cNvPr id="55" name="Google Shape;55;p10"/>
          <p:cNvSpPr/>
          <p:nvPr/>
        </p:nvSpPr>
        <p:spPr>
          <a:xfrm>
            <a:off x="-10900" y="-10900"/>
            <a:ext cx="12192000" cy="16112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 name="Google Shape;56;p10"/>
          <p:cNvSpPr/>
          <p:nvPr/>
        </p:nvSpPr>
        <p:spPr>
          <a:xfrm>
            <a:off x="599233" y="1220933"/>
            <a:ext cx="10993600" cy="4416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 name="Google Shape;57;p10"/>
          <p:cNvSpPr txBox="1">
            <a:spLocks noGrp="1"/>
          </p:cNvSpPr>
          <p:nvPr>
            <p:ph type="title"/>
          </p:nvPr>
        </p:nvSpPr>
        <p:spPr>
          <a:xfrm>
            <a:off x="731600" y="472949"/>
            <a:ext cx="10728800" cy="654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8" name="Google Shape;58;p10"/>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1355875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6572-4302-11AC-DBE2-311B2FB12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18C5B2-F95B-47BA-2E4D-D94EC58EF1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E88AEC-5817-BCC2-8255-A896D031D8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BC1245-D455-A0D1-9F35-2D9DFB3C9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C5ABC-C3AC-238F-0C70-5797F7EF28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95E9AA-B124-4955-885E-C3F5EC151E72}"/>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8" name="Footer Placeholder 7">
            <a:extLst>
              <a:ext uri="{FF2B5EF4-FFF2-40B4-BE49-F238E27FC236}">
                <a16:creationId xmlns:a16="http://schemas.microsoft.com/office/drawing/2014/main" id="{EC4C1326-4524-CDDD-59BA-96CBD2BC4B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79CDD7-76D1-0117-7164-874059E066A8}"/>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981740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1"/>
          <p:cNvSpPr/>
          <p:nvPr/>
        </p:nvSpPr>
        <p:spPr>
          <a:xfrm>
            <a:off x="599233" y="560433"/>
            <a:ext cx="10993600" cy="57372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11"/>
          <p:cNvSpPr txBox="1">
            <a:spLocks noGrp="1"/>
          </p:cNvSpPr>
          <p:nvPr>
            <p:ph type="body" idx="1"/>
          </p:nvPr>
        </p:nvSpPr>
        <p:spPr>
          <a:xfrm>
            <a:off x="904333" y="5703067"/>
            <a:ext cx="10383200" cy="594400"/>
          </a:xfrm>
          <a:prstGeom prst="rect">
            <a:avLst/>
          </a:prstGeom>
        </p:spPr>
        <p:txBody>
          <a:bodyPr spcFirstLastPara="1" wrap="square" lIns="0" tIns="0" rIns="0" bIns="0" anchor="t" anchorCtr="0">
            <a:noAutofit/>
          </a:bodyPr>
          <a:lstStyle>
            <a:lvl1pPr marL="609585" lvl="0" indent="-304792" algn="ctr" rtl="0">
              <a:spcBef>
                <a:spcPts val="480"/>
              </a:spcBef>
              <a:spcAft>
                <a:spcPts val="0"/>
              </a:spcAft>
              <a:buSzPts val="1400"/>
              <a:buNone/>
              <a:defRPr sz="1867"/>
            </a:lvl1pPr>
          </a:lstStyle>
          <a:p>
            <a:pPr lvl="0"/>
            <a:r>
              <a:rPr lang="en-US"/>
              <a:t>Click to edit Master text styles</a:t>
            </a:r>
          </a:p>
        </p:txBody>
      </p:sp>
      <p:sp>
        <p:nvSpPr>
          <p:cNvPr id="62" name="Google Shape;62;p11"/>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1638336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4102992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Only clouds">
  <p:cSld name="Blank - Only clouds">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40347113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Transparent clouds">
  <p:cSld name="Blank - Transparent clouds">
    <p:bg>
      <p:bgPr>
        <a:gradFill>
          <a:gsLst>
            <a:gs pos="0">
              <a:schemeClr val="dk1"/>
            </a:gs>
            <a:gs pos="100000">
              <a:schemeClr val="accent2"/>
            </a:gs>
          </a:gsLst>
          <a:lin ang="5400012" scaled="0"/>
        </a:gra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9" name="Google Shape;69;p1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3297826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Transparent city">
  <p:cSld name="Blank - Transparent city">
    <p:bg>
      <p:bgPr>
        <a:gradFill>
          <a:gsLst>
            <a:gs pos="0">
              <a:schemeClr val="dk1"/>
            </a:gs>
            <a:gs pos="100000">
              <a:schemeClr val="accent2"/>
            </a:gs>
          </a:gsLst>
          <a:lin ang="5400012" scaled="0"/>
        </a:gra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t="19054"/>
          <a:stretch/>
        </p:blipFill>
        <p:spPr>
          <a:xfrm>
            <a:off x="0" y="4935631"/>
            <a:ext cx="12192000" cy="1922367"/>
          </a:xfrm>
          <a:prstGeom prst="rect">
            <a:avLst/>
          </a:prstGeom>
          <a:noFill/>
          <a:ln>
            <a:noFill/>
          </a:ln>
        </p:spPr>
      </p:pic>
      <p:sp>
        <p:nvSpPr>
          <p:cNvPr id="72" name="Google Shape;72;p1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9873513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0496-6E03-8309-700A-70E26B465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9FA78A-45F5-285E-F379-E50B3ACB2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80C39-3CC2-0FD2-BDF0-612928E04BF0}"/>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81493018-FCCD-12CD-31EF-67BE3C7A9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94187-D0D8-19EE-4AE4-5FA4D5796AE1}"/>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8766784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7523294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6540436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0394705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011050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0690-4635-7489-6778-33D4930262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CDAD7-4021-2048-3805-A5D81CE0A19A}"/>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4" name="Footer Placeholder 3">
            <a:extLst>
              <a:ext uri="{FF2B5EF4-FFF2-40B4-BE49-F238E27FC236}">
                <a16:creationId xmlns:a16="http://schemas.microsoft.com/office/drawing/2014/main" id="{CBB7DFD7-F066-CC74-0796-1945AD130D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307A3-7B58-E22D-D38C-9F8E75DC0F06}"/>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738754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9E03A-2803-4535-A37C-7C05814B8602}"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7862655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9E03A-2803-4535-A37C-7C05814B8602}"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9455123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9E03A-2803-4535-A37C-7C05814B8602}"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4358626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9599018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0242849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6580586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3091500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0060982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6706018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643973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AA9AED-FCC5-9EFF-44AE-6B4E8108C580}"/>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3" name="Footer Placeholder 2">
            <a:extLst>
              <a:ext uri="{FF2B5EF4-FFF2-40B4-BE49-F238E27FC236}">
                <a16:creationId xmlns:a16="http://schemas.microsoft.com/office/drawing/2014/main" id="{E3E5C1E7-88B0-8266-F3A7-A91DD0D1D9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DFBE80-3EC2-6A34-2896-4235A03860C4}"/>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2017814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14231996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3832114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9E03A-2803-4535-A37C-7C05814B860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4276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B3CA-7117-EFC7-2DFE-3A2E60E26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9B155-A26C-0536-AB1C-3CA3D70B9E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705A1D-F75F-0269-E1E6-AE31124F6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3D1CB-5477-2E0E-C983-F4051F294321}"/>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a:extLst>
              <a:ext uri="{FF2B5EF4-FFF2-40B4-BE49-F238E27FC236}">
                <a16:creationId xmlns:a16="http://schemas.microsoft.com/office/drawing/2014/main" id="{C1B7FA64-9CD7-473D-5CBA-ED8696C41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86ED2-54FB-5BE3-A8B5-F512B0223771}"/>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67374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1102-5B1F-017D-3D03-241554245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73DFFA-97AB-E4AF-B06A-6BE10CC31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1E2A31-F628-6943-416D-52EDCF796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AC78E2-0657-B72B-8039-4001F82ACAFC}"/>
              </a:ext>
            </a:extLst>
          </p:cNvPr>
          <p:cNvSpPr>
            <a:spLocks noGrp="1"/>
          </p:cNvSpPr>
          <p:nvPr>
            <p:ph type="dt" sz="half" idx="10"/>
          </p:nvPr>
        </p:nvSpPr>
        <p:spPr/>
        <p:txBody>
          <a:bodyPr/>
          <a:lstStyle/>
          <a:p>
            <a:fld id="{1649E03A-2803-4535-A37C-7C05814B8602}" type="datetimeFigureOut">
              <a:rPr lang="en-US" smtClean="0"/>
              <a:t>1/24/2024</a:t>
            </a:fld>
            <a:endParaRPr lang="en-US"/>
          </a:p>
        </p:txBody>
      </p:sp>
      <p:sp>
        <p:nvSpPr>
          <p:cNvPr id="6" name="Footer Placeholder 5">
            <a:extLst>
              <a:ext uri="{FF2B5EF4-FFF2-40B4-BE49-F238E27FC236}">
                <a16:creationId xmlns:a16="http://schemas.microsoft.com/office/drawing/2014/main" id="{3D87BC79-D3F4-7ABB-24E0-97674E1B3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3C521-8D08-88B6-4E12-9751924F73B3}"/>
              </a:ext>
            </a:extLst>
          </p:cNvPr>
          <p:cNvSpPr>
            <a:spLocks noGrp="1"/>
          </p:cNvSpPr>
          <p:nvPr>
            <p:ph type="sldNum" sz="quarter" idx="12"/>
          </p:nvPr>
        </p:nvSpPr>
        <p:spPr/>
        <p:txBody>
          <a:bodyPr/>
          <a:lstStyle/>
          <a:p>
            <a:fld id="{7DA9029F-3F58-478C-BE23-159C66E8DC4C}" type="slidenum">
              <a:rPr lang="en-US" smtClean="0"/>
              <a:t>‹#›</a:t>
            </a:fld>
            <a:endParaRPr lang="en-US"/>
          </a:p>
        </p:txBody>
      </p:sp>
    </p:spTree>
    <p:extLst>
      <p:ext uri="{BB962C8B-B14F-4D97-AF65-F5344CB8AC3E}">
        <p14:creationId xmlns:p14="http://schemas.microsoft.com/office/powerpoint/2010/main" val="213263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21" Type="http://schemas.openxmlformats.org/officeDocument/2006/relationships/image" Target="../media/image8.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7.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6.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0.jpg"/><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5F1E13-0A96-382B-CEC3-501FCFC547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D9851C-D205-ACD1-C771-6747AA5876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055D-1A59-CD7F-B2E1-7A33D53BBE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9E03A-2803-4535-A37C-7C05814B8602}" type="datetimeFigureOut">
              <a:rPr lang="en-US" smtClean="0"/>
              <a:t>1/24/2024</a:t>
            </a:fld>
            <a:endParaRPr lang="en-US"/>
          </a:p>
        </p:txBody>
      </p:sp>
      <p:sp>
        <p:nvSpPr>
          <p:cNvPr id="5" name="Footer Placeholder 4">
            <a:extLst>
              <a:ext uri="{FF2B5EF4-FFF2-40B4-BE49-F238E27FC236}">
                <a16:creationId xmlns:a16="http://schemas.microsoft.com/office/drawing/2014/main" id="{9071E3A4-0CCF-2A92-EE84-5D5F7B053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13051-370E-8794-1860-9D2B05D41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029F-3F58-478C-BE23-159C66E8DC4C}" type="slidenum">
              <a:rPr lang="en-US" smtClean="0"/>
              <a:t>‹#›</a:t>
            </a:fld>
            <a:endParaRPr lang="en-US"/>
          </a:p>
        </p:txBody>
      </p:sp>
    </p:spTree>
    <p:extLst>
      <p:ext uri="{BB962C8B-B14F-4D97-AF65-F5344CB8AC3E}">
        <p14:creationId xmlns:p14="http://schemas.microsoft.com/office/powerpoint/2010/main" val="247705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649E03A-2803-4535-A37C-7C05814B8602}" type="datetimeFigureOut">
              <a:rPr lang="en-US" smtClean="0"/>
              <a:t>1/24/2024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DA9029F-3F58-478C-BE23-159C66E8DC4C}"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1860736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49E03A-2803-4535-A37C-7C05814B8602}" type="datetimeFigureOut">
              <a:rPr lang="en-US" smtClean="0"/>
              <a:t>1/24/2024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A9029F-3F58-478C-BE23-159C66E8DC4C}" type="slidenum">
              <a:rPr lang="en-US" smtClean="0"/>
              <a:t>‹#›</a:t>
            </a:fld>
            <a:endParaRPr lang="en-US"/>
          </a:p>
        </p:txBody>
      </p:sp>
    </p:spTree>
    <p:extLst>
      <p:ext uri="{BB962C8B-B14F-4D97-AF65-F5344CB8AC3E}">
        <p14:creationId xmlns:p14="http://schemas.microsoft.com/office/powerpoint/2010/main" val="3338707784"/>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ransition>
    <p:fade thruBlk="1"/>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1600" y="472949"/>
            <a:ext cx="10728800" cy="654400"/>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1pPr>
            <a:lvl2pPr lvl="1"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2pPr>
            <a:lvl3pPr lvl="2"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3pPr>
            <a:lvl4pPr lvl="3"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4pPr>
            <a:lvl5pPr lvl="4"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5pPr>
            <a:lvl6pPr lvl="5"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6pPr>
            <a:lvl7pPr lvl="6"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7pPr>
            <a:lvl8pPr lvl="7"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8pPr>
            <a:lvl9pPr lvl="8"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1187600" y="1600200"/>
            <a:ext cx="9816800" cy="35472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marL="914400" lvl="1"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marL="1371600" lvl="2"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marL="1828800" lvl="3"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marL="2286000" lvl="4"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marL="2743200" lvl="5"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marL="3200400" lvl="6"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marL="3657600" lvl="7"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marL="4114800" lvl="8"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5730200" y="6333135"/>
            <a:ext cx="731600" cy="5248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ctr" rtl="0">
              <a:buNone/>
              <a:defRPr sz="1733">
                <a:solidFill>
                  <a:schemeClr val="lt1"/>
                </a:solidFill>
                <a:latin typeface="Lexend Deca"/>
                <a:ea typeface="Lexend Deca"/>
                <a:cs typeface="Lexend Deca"/>
                <a:sym typeface="Lexend Deca"/>
              </a:defRPr>
            </a:lvl1pPr>
            <a:lvl2pPr lvl="1" algn="ctr" rtl="0">
              <a:buNone/>
              <a:defRPr sz="1733">
                <a:solidFill>
                  <a:schemeClr val="lt1"/>
                </a:solidFill>
                <a:latin typeface="Lexend Deca"/>
                <a:ea typeface="Lexend Deca"/>
                <a:cs typeface="Lexend Deca"/>
                <a:sym typeface="Lexend Deca"/>
              </a:defRPr>
            </a:lvl2pPr>
            <a:lvl3pPr lvl="2" algn="ctr" rtl="0">
              <a:buNone/>
              <a:defRPr sz="1733">
                <a:solidFill>
                  <a:schemeClr val="lt1"/>
                </a:solidFill>
                <a:latin typeface="Lexend Deca"/>
                <a:ea typeface="Lexend Deca"/>
                <a:cs typeface="Lexend Deca"/>
                <a:sym typeface="Lexend Deca"/>
              </a:defRPr>
            </a:lvl3pPr>
            <a:lvl4pPr lvl="3" algn="ctr" rtl="0">
              <a:buNone/>
              <a:defRPr sz="1733">
                <a:solidFill>
                  <a:schemeClr val="lt1"/>
                </a:solidFill>
                <a:latin typeface="Lexend Deca"/>
                <a:ea typeface="Lexend Deca"/>
                <a:cs typeface="Lexend Deca"/>
                <a:sym typeface="Lexend Deca"/>
              </a:defRPr>
            </a:lvl4pPr>
            <a:lvl5pPr lvl="4" algn="ctr" rtl="0">
              <a:buNone/>
              <a:defRPr sz="1733">
                <a:solidFill>
                  <a:schemeClr val="lt1"/>
                </a:solidFill>
                <a:latin typeface="Lexend Deca"/>
                <a:ea typeface="Lexend Deca"/>
                <a:cs typeface="Lexend Deca"/>
                <a:sym typeface="Lexend Deca"/>
              </a:defRPr>
            </a:lvl5pPr>
            <a:lvl6pPr lvl="5" algn="ctr" rtl="0">
              <a:buNone/>
              <a:defRPr sz="1733">
                <a:solidFill>
                  <a:schemeClr val="lt1"/>
                </a:solidFill>
                <a:latin typeface="Lexend Deca"/>
                <a:ea typeface="Lexend Deca"/>
                <a:cs typeface="Lexend Deca"/>
                <a:sym typeface="Lexend Deca"/>
              </a:defRPr>
            </a:lvl6pPr>
            <a:lvl7pPr lvl="6" algn="ctr" rtl="0">
              <a:buNone/>
              <a:defRPr sz="1733">
                <a:solidFill>
                  <a:schemeClr val="lt1"/>
                </a:solidFill>
                <a:latin typeface="Lexend Deca"/>
                <a:ea typeface="Lexend Deca"/>
                <a:cs typeface="Lexend Deca"/>
                <a:sym typeface="Lexend Deca"/>
              </a:defRPr>
            </a:lvl7pPr>
            <a:lvl8pPr lvl="7" algn="ctr" rtl="0">
              <a:buNone/>
              <a:defRPr sz="1733">
                <a:solidFill>
                  <a:schemeClr val="lt1"/>
                </a:solidFill>
                <a:latin typeface="Lexend Deca"/>
                <a:ea typeface="Lexend Deca"/>
                <a:cs typeface="Lexend Deca"/>
                <a:sym typeface="Lexend Deca"/>
              </a:defRPr>
            </a:lvl8pPr>
            <a:lvl9pPr lvl="8" algn="ctr" rtl="0">
              <a:buNone/>
              <a:defRPr sz="1733">
                <a:solidFill>
                  <a:schemeClr val="lt1"/>
                </a:solidFill>
                <a:latin typeface="Lexend Deca"/>
                <a:ea typeface="Lexend Deca"/>
                <a:cs typeface="Lexend Deca"/>
                <a:sym typeface="Lexend Deca"/>
              </a:defRPr>
            </a:lvl9pPr>
          </a:lstStyle>
          <a:p>
            <a:fld id="{7DA9029F-3F58-478C-BE23-159C66E8DC4C}" type="slidenum">
              <a:rPr lang="en-US" smtClean="0"/>
              <a:t>‹#›</a:t>
            </a:fld>
            <a:endParaRPr lang="en-US"/>
          </a:p>
        </p:txBody>
      </p:sp>
    </p:spTree>
    <p:extLst>
      <p:ext uri="{BB962C8B-B14F-4D97-AF65-F5344CB8AC3E}">
        <p14:creationId xmlns:p14="http://schemas.microsoft.com/office/powerpoint/2010/main" val="4232576909"/>
      </p:ext>
    </p:extLst>
  </p:cSld>
  <p:clrMap bg1="lt1" tx1="dk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49E03A-2803-4535-A37C-7C05814B8602}" type="datetimeFigureOut">
              <a:rPr lang="en-US" smtClean="0"/>
              <a:t>1/24/2024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A9029F-3F58-478C-BE23-159C66E8DC4C}" type="slidenum">
              <a:rPr lang="en-US" smtClean="0"/>
              <a:t>‹#›</a:t>
            </a:fld>
            <a:endParaRPr lang="en-US"/>
          </a:p>
        </p:txBody>
      </p:sp>
    </p:spTree>
    <p:extLst>
      <p:ext uri="{BB962C8B-B14F-4D97-AF65-F5344CB8AC3E}">
        <p14:creationId xmlns:p14="http://schemas.microsoft.com/office/powerpoint/2010/main" val="14103468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hyperlink" Target="https://www.eoi.es/blogs/alfredo-fernandez-lorenzo/2018/11/06/claves-para-ser-mentor/"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ienceforwork.com/blog/teamwork-training/" TargetMode="External"/><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peoplematters.in/article/hr-industry/how-has-hr-analytics-made-the-workplace-more-human-and-creative-18344"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www.rawpixel.com/search/standar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D3A0-B32D-267B-53C4-9D579294E85D}"/>
              </a:ext>
            </a:extLst>
          </p:cNvPr>
          <p:cNvSpPr>
            <a:spLocks noGrp="1"/>
          </p:cNvSpPr>
          <p:nvPr>
            <p:ph type="ctrTitle"/>
          </p:nvPr>
        </p:nvSpPr>
        <p:spPr>
          <a:xfrm>
            <a:off x="2412556" y="211757"/>
            <a:ext cx="7569200" cy="667855"/>
          </a:xfrm>
        </p:spPr>
        <p:txBody>
          <a:bodyPr>
            <a:noAutofit/>
          </a:bodyPr>
          <a:lstStyle/>
          <a:p>
            <a:r>
              <a:rPr lang="en-US" sz="40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2700000" scaled="1"/>
                  <a:tileRect/>
                </a:gradFill>
              </a:rPr>
              <a:t>Employee Retention Project</a:t>
            </a:r>
          </a:p>
        </p:txBody>
      </p:sp>
      <p:sp>
        <p:nvSpPr>
          <p:cNvPr id="3" name="Subtitle 2">
            <a:extLst>
              <a:ext uri="{FF2B5EF4-FFF2-40B4-BE49-F238E27FC236}">
                <a16:creationId xmlns:a16="http://schemas.microsoft.com/office/drawing/2014/main" id="{4BC20903-2C87-9707-2D21-67C7773AE716}"/>
              </a:ext>
            </a:extLst>
          </p:cNvPr>
          <p:cNvSpPr>
            <a:spLocks noGrp="1"/>
          </p:cNvSpPr>
          <p:nvPr>
            <p:ph type="subTitle" idx="1"/>
          </p:nvPr>
        </p:nvSpPr>
        <p:spPr>
          <a:xfrm>
            <a:off x="4094480" y="5984240"/>
            <a:ext cx="5588000" cy="873760"/>
          </a:xfrm>
        </p:spPr>
        <p:txBody>
          <a:bodyPr/>
          <a:lstStyle/>
          <a:p>
            <a:r>
              <a:rPr lang="en-US" sz="4400" dirty="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reflection blurRad="6350" stA="60000" endA="900" endPos="60000" dist="29997" dir="5400000" sy="-100000" algn="bl" rotWithShape="0"/>
                </a:effectLst>
              </a:rPr>
              <a:t>PROJECT BOOTCAMP</a:t>
            </a:r>
            <a:endParaRPr lang="en-US" dirty="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560163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7A79-9BAC-5976-C0FC-6A9689108E1F}"/>
              </a:ext>
            </a:extLst>
          </p:cNvPr>
          <p:cNvSpPr>
            <a:spLocks noGrp="1"/>
          </p:cNvSpPr>
          <p:nvPr>
            <p:ph type="title"/>
          </p:nvPr>
        </p:nvSpPr>
        <p:spPr>
          <a:xfrm>
            <a:off x="609600" y="274638"/>
            <a:ext cx="6418729" cy="609992"/>
          </a:xfrm>
        </p:spPr>
        <p:txBody>
          <a:bodyPr/>
          <a:lstStyle/>
          <a:p>
            <a:r>
              <a:rPr lang="en-US" sz="2400" dirty="0">
                <a:solidFill>
                  <a:schemeClr val="tx1"/>
                </a:solidFill>
                <a:latin typeface="Times New Roman" panose="02020603050405020304" pitchFamily="18" charset="0"/>
                <a:cs typeface="Times New Roman" panose="02020603050405020304" pitchFamily="18" charset="0"/>
              </a:rPr>
              <a:t>5</a:t>
            </a:r>
            <a:r>
              <a:rPr lang="en-US" sz="2400" baseline="30000" dirty="0">
                <a:solidFill>
                  <a:schemeClr val="tx1"/>
                </a:solidFill>
                <a:latin typeface="Times New Roman" panose="02020603050405020304" pitchFamily="18" charset="0"/>
                <a:cs typeface="Times New Roman" panose="02020603050405020304" pitchFamily="18" charset="0"/>
              </a:rPr>
              <a:t>th</a:t>
            </a:r>
            <a:r>
              <a:rPr lang="en-US" sz="2400" dirty="0">
                <a:solidFill>
                  <a:schemeClr val="tx1"/>
                </a:solidFill>
                <a:latin typeface="Times New Roman" panose="02020603050405020304" pitchFamily="18" charset="0"/>
                <a:cs typeface="Times New Roman" panose="02020603050405020304" pitchFamily="18" charset="0"/>
              </a:rPr>
              <a:t> KPI: Job Role Vs Work-Life Balance</a:t>
            </a:r>
          </a:p>
        </p:txBody>
      </p:sp>
      <p:sp>
        <p:nvSpPr>
          <p:cNvPr id="6" name="TextBox 5">
            <a:extLst>
              <a:ext uri="{FF2B5EF4-FFF2-40B4-BE49-F238E27FC236}">
                <a16:creationId xmlns:a16="http://schemas.microsoft.com/office/drawing/2014/main" id="{EA1B10A2-F8A6-4FC1-14A2-ECF464C907EA}"/>
              </a:ext>
            </a:extLst>
          </p:cNvPr>
          <p:cNvSpPr txBox="1"/>
          <p:nvPr/>
        </p:nvSpPr>
        <p:spPr>
          <a:xfrm>
            <a:off x="5628860" y="775300"/>
            <a:ext cx="4805081" cy="594008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Power BI is employed to analyze the correlation between job roles and work-life balance. This KPI allows stakeholders to understand how different roles impact employees' perceptions of work-life balance, guiding organizational policies to enhance employee satisfaction and well-being.</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In conclusion, analyzing the relationship between job roles and work-life balance is crucial for understanding and optimizing the well-being of the workforce. The Job Role vs. Work-Life Balance key performance indicator (KPI) provides valuable insights into whether employees are able to maintain a healthy equilibrium between their professional responsibilities and personal lives.</a:t>
            </a: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AB0614C-7C55-636E-829A-01335773A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66" y="1066032"/>
            <a:ext cx="4357060" cy="5161106"/>
          </a:xfrm>
          <a:prstGeom prst="rect">
            <a:avLst/>
          </a:prstGeom>
        </p:spPr>
      </p:pic>
    </p:spTree>
    <p:extLst>
      <p:ext uri="{BB962C8B-B14F-4D97-AF65-F5344CB8AC3E}">
        <p14:creationId xmlns:p14="http://schemas.microsoft.com/office/powerpoint/2010/main" val="2916838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94D6-93D1-FC7A-A375-4FE23589C393}"/>
              </a:ext>
            </a:extLst>
          </p:cNvPr>
          <p:cNvSpPr>
            <a:spLocks noGrp="1"/>
          </p:cNvSpPr>
          <p:nvPr>
            <p:ph type="title"/>
          </p:nvPr>
        </p:nvSpPr>
        <p:spPr>
          <a:xfrm>
            <a:off x="619539" y="325369"/>
            <a:ext cx="8825753" cy="529397"/>
          </a:xfrm>
        </p:spPr>
        <p:txBody>
          <a:bodyPr>
            <a:normAutofit/>
          </a:bodyPr>
          <a:lstStyle/>
          <a:p>
            <a:r>
              <a:rPr lang="en-US" sz="2400" dirty="0">
                <a:latin typeface="Times New Roman" panose="02020603050405020304" pitchFamily="18" charset="0"/>
                <a:cs typeface="Times New Roman" panose="02020603050405020304" pitchFamily="18" charset="0"/>
              </a:rPr>
              <a:t>6</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KPI : Attrition Rate Vs Years Since Last Promotion Relation</a:t>
            </a:r>
          </a:p>
        </p:txBody>
      </p:sp>
      <p:pic>
        <p:nvPicPr>
          <p:cNvPr id="5" name="Content Placeholder 4">
            <a:extLst>
              <a:ext uri="{FF2B5EF4-FFF2-40B4-BE49-F238E27FC236}">
                <a16:creationId xmlns:a16="http://schemas.microsoft.com/office/drawing/2014/main" id="{E3CCAED4-7964-47FC-4CA3-2BD227B6624F}"/>
              </a:ext>
            </a:extLst>
          </p:cNvPr>
          <p:cNvPicPr>
            <a:picLocks noGrp="1" noChangeAspect="1"/>
          </p:cNvPicPr>
          <p:nvPr>
            <p:ph idx="1"/>
          </p:nvPr>
        </p:nvPicPr>
        <p:blipFill>
          <a:blip r:embed="rId2"/>
          <a:stretch>
            <a:fillRect/>
          </a:stretch>
        </p:blipFill>
        <p:spPr>
          <a:xfrm>
            <a:off x="7607334" y="1236111"/>
            <a:ext cx="2401369" cy="5068784"/>
          </a:xfrm>
        </p:spPr>
      </p:pic>
      <p:sp>
        <p:nvSpPr>
          <p:cNvPr id="6" name="TextBox 5">
            <a:extLst>
              <a:ext uri="{FF2B5EF4-FFF2-40B4-BE49-F238E27FC236}">
                <a16:creationId xmlns:a16="http://schemas.microsoft.com/office/drawing/2014/main" id="{6E916CD2-B4B5-16AA-66A6-9B12E8A459DA}"/>
              </a:ext>
            </a:extLst>
          </p:cNvPr>
          <p:cNvSpPr txBox="1"/>
          <p:nvPr/>
        </p:nvSpPr>
        <p:spPr>
          <a:xfrm>
            <a:off x="619539" y="1521075"/>
            <a:ext cx="5674658" cy="415498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Tableau is chosen for its ability to handle complex relationships. In conclusion, examining the relationship between attrition rate and years since the last promotion is a critical analysis for organizations seeking to understand and manage employee turnover. The Attrition Rate vs. Years Since Last Promotion KPI provides insights into how the timing and frequency of promotions impact employee retention.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628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C678-E1AD-02C4-7E87-A4519636C828}"/>
              </a:ext>
            </a:extLst>
          </p:cNvPr>
          <p:cNvSpPr>
            <a:spLocks noGrp="1"/>
          </p:cNvSpPr>
          <p:nvPr>
            <p:ph type="title"/>
          </p:nvPr>
        </p:nvSpPr>
        <p:spPr>
          <a:xfrm>
            <a:off x="730624" y="2766218"/>
            <a:ext cx="10515600" cy="1325563"/>
          </a:xfrm>
        </p:spPr>
        <p:txBody>
          <a:bodyPr>
            <a:normAutofit/>
          </a:bodyPr>
          <a:lstStyle/>
          <a:p>
            <a:pPr algn="ctr"/>
            <a:r>
              <a:rPr lang="en-US" sz="7200" dirty="0"/>
              <a:t>DASHBOARDS</a:t>
            </a:r>
          </a:p>
        </p:txBody>
      </p:sp>
      <p:sp>
        <p:nvSpPr>
          <p:cNvPr id="3" name="Content Placeholder 2">
            <a:extLst>
              <a:ext uri="{FF2B5EF4-FFF2-40B4-BE49-F238E27FC236}">
                <a16:creationId xmlns:a16="http://schemas.microsoft.com/office/drawing/2014/main" id="{1D9FC650-9F6B-77A6-CD8C-A36C8EF51BA7}"/>
              </a:ext>
            </a:extLst>
          </p:cNvPr>
          <p:cNvSpPr>
            <a:spLocks noGrp="1"/>
          </p:cNvSpPr>
          <p:nvPr>
            <p:ph idx="1"/>
          </p:nvPr>
        </p:nvSpPr>
        <p:spPr>
          <a:xfrm>
            <a:off x="838200" y="6131243"/>
            <a:ext cx="10515600" cy="45719"/>
          </a:xfrm>
        </p:spPr>
        <p:txBody>
          <a:bodyPr>
            <a:normAutofit fontScale="25000" lnSpcReduction="20000"/>
          </a:bodyPr>
          <a:lstStyle/>
          <a:p>
            <a:endParaRPr lang="en-US" dirty="0"/>
          </a:p>
        </p:txBody>
      </p:sp>
    </p:spTree>
    <p:extLst>
      <p:ext uri="{BB962C8B-B14F-4D97-AF65-F5344CB8AC3E}">
        <p14:creationId xmlns:p14="http://schemas.microsoft.com/office/powerpoint/2010/main" val="221943823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8A63-94B8-A072-E6EF-E3776DF5DDAA}"/>
              </a:ext>
            </a:extLst>
          </p:cNvPr>
          <p:cNvSpPr>
            <a:spLocks noGrp="1"/>
          </p:cNvSpPr>
          <p:nvPr>
            <p:ph type="title"/>
          </p:nvPr>
        </p:nvSpPr>
        <p:spPr>
          <a:xfrm>
            <a:off x="557176" y="62753"/>
            <a:ext cx="10515600" cy="603169"/>
          </a:xfrm>
        </p:spPr>
        <p:txBody>
          <a:bodyPr/>
          <a:lstStyle/>
          <a:p>
            <a:pPr algn="ctr"/>
            <a:r>
              <a:rPr lang="en-US" sz="3200" b="1" cap="none" dirty="0">
                <a:latin typeface="Times New Roman" panose="02020603050405020304" pitchFamily="18" charset="0"/>
                <a:cs typeface="Times New Roman" panose="02020603050405020304" pitchFamily="18" charset="0"/>
              </a:rPr>
              <a:t>KPIs Performed in Excel :</a:t>
            </a:r>
          </a:p>
        </p:txBody>
      </p:sp>
      <p:pic>
        <p:nvPicPr>
          <p:cNvPr id="5" name="Content Placeholder 4">
            <a:extLst>
              <a:ext uri="{FF2B5EF4-FFF2-40B4-BE49-F238E27FC236}">
                <a16:creationId xmlns:a16="http://schemas.microsoft.com/office/drawing/2014/main" id="{BC197BBD-A876-C5FA-4DC3-763FEA3A125C}"/>
              </a:ext>
            </a:extLst>
          </p:cNvPr>
          <p:cNvPicPr>
            <a:picLocks noGrp="1" noChangeAspect="1"/>
          </p:cNvPicPr>
          <p:nvPr>
            <p:ph idx="1"/>
          </p:nvPr>
        </p:nvPicPr>
        <p:blipFill>
          <a:blip r:embed="rId2"/>
          <a:stretch>
            <a:fillRect/>
          </a:stretch>
        </p:blipFill>
        <p:spPr>
          <a:xfrm>
            <a:off x="-1" y="788894"/>
            <a:ext cx="12192001" cy="6006353"/>
          </a:xfrm>
        </p:spPr>
      </p:pic>
    </p:spTree>
    <p:extLst>
      <p:ext uri="{BB962C8B-B14F-4D97-AF65-F5344CB8AC3E}">
        <p14:creationId xmlns:p14="http://schemas.microsoft.com/office/powerpoint/2010/main" val="964791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EB09-20F4-83DA-4154-B000137E393E}"/>
              </a:ext>
            </a:extLst>
          </p:cNvPr>
          <p:cNvSpPr>
            <a:spLocks noGrp="1"/>
          </p:cNvSpPr>
          <p:nvPr>
            <p:ph type="title"/>
          </p:nvPr>
        </p:nvSpPr>
        <p:spPr>
          <a:xfrm>
            <a:off x="626165" y="0"/>
            <a:ext cx="10515600" cy="531346"/>
          </a:xfrm>
        </p:spPr>
        <p:txBody>
          <a:bodyPr>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KPIs Performed in Tableau :</a:t>
            </a:r>
          </a:p>
        </p:txBody>
      </p:sp>
      <p:pic>
        <p:nvPicPr>
          <p:cNvPr id="5" name="Content Placeholder 4">
            <a:extLst>
              <a:ext uri="{FF2B5EF4-FFF2-40B4-BE49-F238E27FC236}">
                <a16:creationId xmlns:a16="http://schemas.microsoft.com/office/drawing/2014/main" id="{E1EAFF87-F91C-6002-D8EA-3CDF95CFB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287"/>
            <a:ext cx="12192000" cy="6268910"/>
          </a:xfrm>
        </p:spPr>
      </p:pic>
    </p:spTree>
    <p:extLst>
      <p:ext uri="{BB962C8B-B14F-4D97-AF65-F5344CB8AC3E}">
        <p14:creationId xmlns:p14="http://schemas.microsoft.com/office/powerpoint/2010/main" val="1396162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E93-035F-43EB-584E-02FEC1F89700}"/>
              </a:ext>
            </a:extLst>
          </p:cNvPr>
          <p:cNvSpPr>
            <a:spLocks noGrp="1"/>
          </p:cNvSpPr>
          <p:nvPr>
            <p:ph type="ctrTitle"/>
          </p:nvPr>
        </p:nvSpPr>
        <p:spPr>
          <a:xfrm>
            <a:off x="1524000" y="39757"/>
            <a:ext cx="9144000" cy="566530"/>
          </a:xfrm>
        </p:spPr>
        <p:txBody>
          <a:bodyPr>
            <a:normAutofit fontScale="90000"/>
          </a:bodyPr>
          <a:lstStyle/>
          <a:p>
            <a:pPr algn="ctr"/>
            <a:r>
              <a:rPr lang="en-US" sz="3200" b="1" dirty="0">
                <a:latin typeface="Times New Roman" panose="02020603050405020304" pitchFamily="18" charset="0"/>
                <a:cs typeface="Times New Roman" panose="02020603050405020304" pitchFamily="18" charset="0"/>
              </a:rPr>
              <a:t>KPIs Performed in Power BI :</a:t>
            </a:r>
          </a:p>
        </p:txBody>
      </p:sp>
      <p:sp>
        <p:nvSpPr>
          <p:cNvPr id="3" name="Subtitle 2">
            <a:extLst>
              <a:ext uri="{FF2B5EF4-FFF2-40B4-BE49-F238E27FC236}">
                <a16:creationId xmlns:a16="http://schemas.microsoft.com/office/drawing/2014/main" id="{1409A6CA-8A0F-4849-AB46-33A32FA37CFD}"/>
              </a:ext>
            </a:extLst>
          </p:cNvPr>
          <p:cNvSpPr>
            <a:spLocks noGrp="1"/>
          </p:cNvSpPr>
          <p:nvPr>
            <p:ph type="subTitle" idx="1"/>
          </p:nvPr>
        </p:nvSpPr>
        <p:spPr>
          <a:xfrm>
            <a:off x="0" y="762000"/>
            <a:ext cx="12192000" cy="6096000"/>
          </a:xfrm>
        </p:spPr>
        <p:txBody>
          <a:bodyPr/>
          <a:lstStyle/>
          <a:p>
            <a:endParaRPr lang="en-US" dirty="0"/>
          </a:p>
        </p:txBody>
      </p:sp>
      <p:pic>
        <p:nvPicPr>
          <p:cNvPr id="5" name="Picture 4">
            <a:extLst>
              <a:ext uri="{FF2B5EF4-FFF2-40B4-BE49-F238E27FC236}">
                <a16:creationId xmlns:a16="http://schemas.microsoft.com/office/drawing/2014/main" id="{5547131A-39E9-E593-AFA0-52F4A9F63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0"/>
            <a:ext cx="12192001" cy="6096000"/>
          </a:xfrm>
          <a:prstGeom prst="rect">
            <a:avLst/>
          </a:prstGeom>
        </p:spPr>
      </p:pic>
    </p:spTree>
    <p:extLst>
      <p:ext uri="{BB962C8B-B14F-4D97-AF65-F5344CB8AC3E}">
        <p14:creationId xmlns:p14="http://schemas.microsoft.com/office/powerpoint/2010/main" val="2643417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EA008-E01E-29CC-7957-946C2DCA5EC8}"/>
              </a:ext>
            </a:extLst>
          </p:cNvPr>
          <p:cNvSpPr>
            <a:spLocks noGrp="1"/>
          </p:cNvSpPr>
          <p:nvPr>
            <p:ph idx="1"/>
          </p:nvPr>
        </p:nvSpPr>
        <p:spPr>
          <a:xfrm>
            <a:off x="586478" y="492474"/>
            <a:ext cx="8946541" cy="5212587"/>
          </a:xfrm>
        </p:spPr>
        <p:txBody>
          <a:bodyPr>
            <a:normAutofit lnSpcReduction="10000"/>
          </a:bodyPr>
          <a:lstStyle/>
          <a:p>
            <a:pPr marL="0" indent="0">
              <a:buNone/>
            </a:pPr>
            <a:r>
              <a:rPr lang="en-US" sz="3200" b="1" u="sng" dirty="0">
                <a:latin typeface="Times New Roman" panose="02020603050405020304" pitchFamily="18" charset="0"/>
                <a:cs typeface="Times New Roman" panose="02020603050405020304" pitchFamily="18" charset="0"/>
              </a:rPr>
              <a:t>Summary : </a:t>
            </a:r>
          </a:p>
          <a:p>
            <a:pPr marL="0" indent="0">
              <a:buNone/>
            </a:pPr>
            <a:endParaRPr lang="en-US" dirty="0"/>
          </a:p>
          <a:p>
            <a:pPr marL="0" indent="0" algn="just">
              <a:buNone/>
            </a:pPr>
            <a:r>
              <a:rPr lang="en-US" sz="2400" dirty="0">
                <a:latin typeface="Times New Roman" panose="02020603050405020304" pitchFamily="18" charset="0"/>
                <a:cs typeface="Times New Roman" panose="02020603050405020304" pitchFamily="18" charset="0"/>
              </a:rPr>
              <a:t>The employee retention project is a strategic initiative designed to enhance job satisfaction, engagement, and loyalty within an organization. It involves analyzing key performance indicators such as attrition rates, average working years, and the relationship between job roles and work-life balance. The project focuses on implementing measures such as competitive compensation, professional development programs, work-life balance initiatives, and effective leadership development. By addressing these factors, the project aims to create a positive work environment, reduce turnover, and build a committed and high-performing workforce. Regular feedback, data analysis, and adjustments ensure the ongoing success of the employee retention project.</a:t>
            </a:r>
          </a:p>
          <a:p>
            <a:pPr marL="0" indent="0">
              <a:buNone/>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22176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FEC1-B9D5-5CBC-65FE-D6492F3288E2}"/>
              </a:ext>
            </a:extLst>
          </p:cNvPr>
          <p:cNvSpPr>
            <a:spLocks noGrp="1"/>
          </p:cNvSpPr>
          <p:nvPr>
            <p:ph type="ctrTitle"/>
          </p:nvPr>
        </p:nvSpPr>
        <p:spPr/>
        <p:txBody>
          <a:bodyPr/>
          <a:lstStyle/>
          <a:p>
            <a:r>
              <a:rPr lang="en-US" sz="8800" dirty="0"/>
              <a:t>THANK YOU</a:t>
            </a:r>
          </a:p>
        </p:txBody>
      </p:sp>
    </p:spTree>
    <p:extLst>
      <p:ext uri="{BB962C8B-B14F-4D97-AF65-F5344CB8AC3E}">
        <p14:creationId xmlns:p14="http://schemas.microsoft.com/office/powerpoint/2010/main" val="14208224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1D31A-E19D-2C4C-C6ED-2020FFC7D9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7882" y="304801"/>
            <a:ext cx="10515599" cy="6485940"/>
          </a:xfrm>
          <a:prstGeom prst="rect">
            <a:avLst/>
          </a:prstGeom>
        </p:spPr>
      </p:pic>
      <p:sp>
        <p:nvSpPr>
          <p:cNvPr id="3" name="Content Placeholder 2">
            <a:extLst>
              <a:ext uri="{FF2B5EF4-FFF2-40B4-BE49-F238E27FC236}">
                <a16:creationId xmlns:a16="http://schemas.microsoft.com/office/drawing/2014/main" id="{8077E5ED-0DE4-5348-457B-DF954D32970E}"/>
              </a:ext>
            </a:extLst>
          </p:cNvPr>
          <p:cNvSpPr>
            <a:spLocks noGrp="1"/>
          </p:cNvSpPr>
          <p:nvPr>
            <p:ph idx="1"/>
          </p:nvPr>
        </p:nvSpPr>
        <p:spPr>
          <a:xfrm>
            <a:off x="417443" y="652365"/>
            <a:ext cx="5086691" cy="1405035"/>
          </a:xfrm>
        </p:spPr>
        <p:txBody>
          <a:bodyPr>
            <a:normAutofit/>
          </a:bodyPr>
          <a:lstStyle/>
          <a:p>
            <a:pPr marL="0" indent="0" algn="ctr">
              <a:buNone/>
            </a:pPr>
            <a:r>
              <a:rPr lang="en-US" sz="4000" dirty="0">
                <a:latin typeface="Times New Roman" panose="02020603050405020304" pitchFamily="18" charset="0"/>
                <a:cs typeface="Times New Roman" panose="02020603050405020304" pitchFamily="18" charset="0"/>
              </a:rPr>
              <a:t>Project Mentor:</a:t>
            </a:r>
          </a:p>
          <a:p>
            <a:pPr marL="0" indent="0" algn="ctr">
              <a:buNone/>
            </a:pPr>
            <a:r>
              <a:rPr lang="en-US" sz="4000" b="1" dirty="0">
                <a:latin typeface="Times New Roman" panose="02020603050405020304" pitchFamily="18" charset="0"/>
                <a:cs typeface="Times New Roman" panose="02020603050405020304" pitchFamily="18" charset="0"/>
              </a:rPr>
              <a:t>Pushpraj Rathore</a:t>
            </a:r>
          </a:p>
        </p:txBody>
      </p:sp>
    </p:spTree>
    <p:extLst>
      <p:ext uri="{BB962C8B-B14F-4D97-AF65-F5344CB8AC3E}">
        <p14:creationId xmlns:p14="http://schemas.microsoft.com/office/powerpoint/2010/main" val="27918316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B9B95-34C3-6FE1-9B39-551B68CC95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812800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2" name="Title 1">
            <a:extLst>
              <a:ext uri="{FF2B5EF4-FFF2-40B4-BE49-F238E27FC236}">
                <a16:creationId xmlns:a16="http://schemas.microsoft.com/office/drawing/2014/main" id="{10E82BFC-4863-D3D6-5BFF-778710C8DD9D}"/>
              </a:ext>
            </a:extLst>
          </p:cNvPr>
          <p:cNvSpPr>
            <a:spLocks noGrp="1"/>
          </p:cNvSpPr>
          <p:nvPr>
            <p:ph type="title"/>
          </p:nvPr>
        </p:nvSpPr>
        <p:spPr>
          <a:xfrm>
            <a:off x="-307107" y="2281842"/>
            <a:ext cx="3495962" cy="1147157"/>
          </a:xfrm>
        </p:spPr>
        <p:txBody>
          <a:bodyPr>
            <a:normAutofit/>
          </a:bodyPr>
          <a:lstStyle/>
          <a:p>
            <a:r>
              <a:rPr lang="en-US" sz="2800" dirty="0">
                <a:solidFill>
                  <a:schemeClr val="bg1"/>
                </a:solidFill>
              </a:rPr>
              <a:t>Project Members:</a:t>
            </a:r>
          </a:p>
        </p:txBody>
      </p:sp>
      <p:sp>
        <p:nvSpPr>
          <p:cNvPr id="3" name="Content Placeholder 2">
            <a:extLst>
              <a:ext uri="{FF2B5EF4-FFF2-40B4-BE49-F238E27FC236}">
                <a16:creationId xmlns:a16="http://schemas.microsoft.com/office/drawing/2014/main" id="{5EF4B345-7E70-8329-2E1D-22FA136B7188}"/>
              </a:ext>
            </a:extLst>
          </p:cNvPr>
          <p:cNvSpPr>
            <a:spLocks noGrp="1"/>
          </p:cNvSpPr>
          <p:nvPr>
            <p:ph idx="1"/>
          </p:nvPr>
        </p:nvSpPr>
        <p:spPr>
          <a:xfrm>
            <a:off x="110838" y="3428999"/>
            <a:ext cx="2660072" cy="1753668"/>
          </a:xfrm>
        </p:spPr>
        <p:txBody>
          <a:bodyPr>
            <a:normAutofit/>
          </a:bodyPr>
          <a:lstStyle/>
          <a:p>
            <a:pPr marL="0" indent="0" algn="l">
              <a:buNone/>
            </a:pPr>
            <a:r>
              <a:rPr lang="en-US" sz="2000" dirty="0"/>
              <a:t>Ms. Anjali A. Patil</a:t>
            </a:r>
          </a:p>
          <a:p>
            <a:pPr marL="0" indent="0" algn="l">
              <a:buNone/>
            </a:pPr>
            <a:r>
              <a:rPr lang="en-US" sz="2000" dirty="0"/>
              <a:t>Ms. Shivani R. Gavali</a:t>
            </a:r>
          </a:p>
          <a:p>
            <a:pPr marL="0" indent="0" algn="l">
              <a:buNone/>
            </a:pPr>
            <a:r>
              <a:rPr lang="en-US" sz="2000" dirty="0"/>
              <a:t>Mr. Manish H. Parihar</a:t>
            </a:r>
          </a:p>
          <a:p>
            <a:pPr marL="0" indent="0" algn="l">
              <a:buNone/>
            </a:pPr>
            <a:r>
              <a:rPr lang="en-US" sz="2000" dirty="0"/>
              <a:t>Mr. Vishal Bavaliya</a:t>
            </a:r>
          </a:p>
        </p:txBody>
      </p:sp>
    </p:spTree>
    <p:extLst>
      <p:ext uri="{BB962C8B-B14F-4D97-AF65-F5344CB8AC3E}">
        <p14:creationId xmlns:p14="http://schemas.microsoft.com/office/powerpoint/2010/main" val="341101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D1080B-AB89-8ADE-291C-802D780504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7086599"/>
          </a:xfrm>
          <a:prstGeom prst="rect">
            <a:avLst/>
          </a:prstGeom>
          <a:solidFill>
            <a:schemeClr val="bg1">
              <a:alpha val="0"/>
            </a:schemeClr>
          </a:solidFill>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F8AF5930-C00D-3B39-83BD-5B38C1E57DFE}"/>
              </a:ext>
            </a:extLst>
          </p:cNvPr>
          <p:cNvSpPr>
            <a:spLocks noGrp="1"/>
          </p:cNvSpPr>
          <p:nvPr>
            <p:ph type="title"/>
          </p:nvPr>
        </p:nvSpPr>
        <p:spPr>
          <a:xfrm>
            <a:off x="838200" y="500062"/>
            <a:ext cx="10515600" cy="1325563"/>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6CE12FC-9F62-75DC-DBCC-9D7796FFC065}"/>
              </a:ext>
            </a:extLst>
          </p:cNvPr>
          <p:cNvSpPr>
            <a:spLocks noGrp="1"/>
          </p:cNvSpPr>
          <p:nvPr>
            <p:ph idx="1"/>
          </p:nvPr>
        </p:nvSpPr>
        <p:spPr/>
        <p:txBody>
          <a:bodyPr>
            <a:normAutofit fontScale="92500" lnSpcReduction="10000"/>
          </a:bodyPr>
          <a:lstStyle/>
          <a:p>
            <a:pPr algn="just"/>
            <a:r>
              <a:rPr lang="en-US" b="1" dirty="0">
                <a:solidFill>
                  <a:schemeClr val="tx1">
                    <a:lumMod val="95000"/>
                    <a:lumOff val="5000"/>
                  </a:schemeClr>
                </a:solidFill>
                <a:latin typeface="Times New Roman" panose="02020603050405020304" pitchFamily="18" charset="0"/>
                <a:cs typeface="Times New Roman" panose="02020603050405020304" pitchFamily="18" charset="0"/>
              </a:rPr>
              <a:t>Within the realm of HR Analytics, the Employee Retention project centers around obtaining valuable insights into workforce dynamics and strategies for retaining employees. By utilizing two Excel datasets, HR_1 and HR_2, the project focuses on analyzing employee data to uncover significant patterns and correlations. With each dataset containing 50,000 records, HR_1 and HR_2 serve as extensive repositories of information that are essential for comprehending the factors that influence attrition, employee engagement, and overall workplace dynamics. The Excel data format enables a thorough exploratory analysis, facilitating a detailed examination of various HR metrics. Through this project, the objective is to uncover crucial insights that can guide strategic decision-making and improve employee retention strategies within the organizational landscape.</a:t>
            </a:r>
          </a:p>
        </p:txBody>
      </p:sp>
    </p:spTree>
    <p:extLst>
      <p:ext uri="{BB962C8B-B14F-4D97-AF65-F5344CB8AC3E}">
        <p14:creationId xmlns:p14="http://schemas.microsoft.com/office/powerpoint/2010/main" val="374545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1AEEF-27BD-CAAB-255E-A5FFBB35910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7054850"/>
          </a:xfrm>
          <a:prstGeom prst="rect">
            <a:avLst/>
          </a:prstGeom>
        </p:spPr>
      </p:pic>
      <p:sp>
        <p:nvSpPr>
          <p:cNvPr id="2" name="Title 1">
            <a:extLst>
              <a:ext uri="{FF2B5EF4-FFF2-40B4-BE49-F238E27FC236}">
                <a16:creationId xmlns:a16="http://schemas.microsoft.com/office/drawing/2014/main" id="{AD8AEB09-20F4-83DA-4154-B000137E393E}"/>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KPI’s (Key Performance Indicator):</a:t>
            </a:r>
          </a:p>
        </p:txBody>
      </p:sp>
      <p:sp>
        <p:nvSpPr>
          <p:cNvPr id="3" name="Content Placeholder 2">
            <a:extLst>
              <a:ext uri="{FF2B5EF4-FFF2-40B4-BE49-F238E27FC236}">
                <a16:creationId xmlns:a16="http://schemas.microsoft.com/office/drawing/2014/main" id="{E2DF7D00-E1DF-D1FA-D40F-1F4D0EA204D4}"/>
              </a:ext>
            </a:extLst>
          </p:cNvPr>
          <p:cNvSpPr>
            <a:spLocks noGrp="1"/>
          </p:cNvSpPr>
          <p:nvPr>
            <p:ph idx="1"/>
          </p:nvPr>
        </p:nvSpPr>
        <p:spPr/>
        <p:txBody>
          <a:bodyPr/>
          <a:lstStyle/>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Average Attrition rate for all Departments.</a:t>
            </a:r>
          </a:p>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Average Hourly rate for Male Research Scientist.</a:t>
            </a:r>
          </a:p>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Attrition Rate Vs Monthly Income Stats.</a:t>
            </a:r>
          </a:p>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Average working years for each department.</a:t>
            </a:r>
          </a:p>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Job Role Vs Work Life balance.</a:t>
            </a:r>
          </a:p>
          <a:p>
            <a:pPr marL="514350" indent="-51435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Attrition rate Vs Year since last promotion relation.</a:t>
            </a:r>
          </a:p>
        </p:txBody>
      </p:sp>
    </p:spTree>
    <p:extLst>
      <p:ext uri="{BB962C8B-B14F-4D97-AF65-F5344CB8AC3E}">
        <p14:creationId xmlns:p14="http://schemas.microsoft.com/office/powerpoint/2010/main" val="214781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E93-035F-43EB-584E-02FEC1F89700}"/>
              </a:ext>
            </a:extLst>
          </p:cNvPr>
          <p:cNvSpPr>
            <a:spLocks noGrp="1"/>
          </p:cNvSpPr>
          <p:nvPr>
            <p:ph type="ctrTitle"/>
          </p:nvPr>
        </p:nvSpPr>
        <p:spPr>
          <a:xfrm>
            <a:off x="180753" y="183700"/>
            <a:ext cx="9144000" cy="578846"/>
          </a:xfrm>
        </p:spPr>
        <p:txBody>
          <a:bodyPr>
            <a:normAutofit/>
          </a:bodyPr>
          <a:lstStyle/>
          <a:p>
            <a:r>
              <a:rPr lang="en-US" sz="2800" dirty="0">
                <a:latin typeface="Times New Roman" panose="02020603050405020304" pitchFamily="18" charset="0"/>
                <a:cs typeface="Times New Roman" panose="02020603050405020304" pitchFamily="18" charset="0"/>
              </a:rPr>
              <a:t>1</a:t>
            </a:r>
            <a:r>
              <a:rPr lang="en-US" sz="2800" baseline="30000" dirty="0">
                <a:latin typeface="Times New Roman" panose="02020603050405020304" pitchFamily="18" charset="0"/>
                <a:cs typeface="Times New Roman" panose="02020603050405020304" pitchFamily="18" charset="0"/>
              </a:rPr>
              <a:t>st</a:t>
            </a:r>
            <a:r>
              <a:rPr lang="en-US" sz="2800" dirty="0">
                <a:latin typeface="Times New Roman" panose="02020603050405020304" pitchFamily="18" charset="0"/>
                <a:cs typeface="Times New Roman" panose="02020603050405020304" pitchFamily="18" charset="0"/>
              </a:rPr>
              <a:t> KPI: Average Rate for all Department</a:t>
            </a:r>
          </a:p>
        </p:txBody>
      </p:sp>
      <p:sp>
        <p:nvSpPr>
          <p:cNvPr id="3" name="Subtitle 2">
            <a:extLst>
              <a:ext uri="{FF2B5EF4-FFF2-40B4-BE49-F238E27FC236}">
                <a16:creationId xmlns:a16="http://schemas.microsoft.com/office/drawing/2014/main" id="{1409A6CA-8A0F-4849-AB46-33A32FA37CFD}"/>
              </a:ext>
            </a:extLst>
          </p:cNvPr>
          <p:cNvSpPr>
            <a:spLocks noGrp="1"/>
          </p:cNvSpPr>
          <p:nvPr>
            <p:ph type="subTitle" idx="1"/>
          </p:nvPr>
        </p:nvSpPr>
        <p:spPr>
          <a:xfrm>
            <a:off x="7687340" y="1255059"/>
            <a:ext cx="4388119" cy="4837628"/>
          </a:xfrm>
        </p:spPr>
        <p:txBody>
          <a:bodyPr>
            <a:normAutofit fontScale="92500" lnSpcReduction="20000"/>
          </a:bodyPr>
          <a:lstStyle/>
          <a:p>
            <a:pPr marL="342900" indent="-342900">
              <a:buFont typeface="Wingdings" panose="05000000000000000000" pitchFamily="2" charset="2"/>
              <a:buChar char="Ø"/>
            </a:pPr>
            <a:r>
              <a:rPr lang="en-US" sz="2200" b="0" i="0" cap="none" dirty="0">
                <a:solidFill>
                  <a:schemeClr val="tx1"/>
                </a:solidFill>
                <a:effectLst/>
                <a:latin typeface="Times New Roman" panose="02020603050405020304" pitchFamily="18" charset="0"/>
                <a:cs typeface="Times New Roman" panose="02020603050405020304" pitchFamily="18" charset="0"/>
              </a:rPr>
              <a:t>This KPI, visualized through power BI, provides a comprehensive overview of attrition rates across all departments. Stakeholders can easily compare and identify patterns, enabling effective workforce management strategies and targeted interventions in departments with higher attrition.</a:t>
            </a:r>
          </a:p>
          <a:p>
            <a:pPr marL="342900" indent="-342900">
              <a:buFont typeface="Wingdings" panose="05000000000000000000" pitchFamily="2" charset="2"/>
              <a:buChar char="Ø"/>
            </a:pPr>
            <a:endParaRPr lang="en-US" sz="2200" cap="none"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cap="none" dirty="0">
                <a:solidFill>
                  <a:schemeClr val="tx1"/>
                </a:solidFill>
                <a:latin typeface="Times New Roman" panose="02020603050405020304" pitchFamily="18" charset="0"/>
                <a:cs typeface="Times New Roman" panose="02020603050405020304" pitchFamily="18" charset="0"/>
              </a:rPr>
              <a:t>From this calculation and visualization we concluded that we must make strong strategies to minimize attrition rate and improve our company’s employee retention so that we can balance the company’s growth and right talent.</a:t>
            </a:r>
          </a:p>
          <a:p>
            <a:endParaRPr lang="en-US" sz="18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CFF0C5-09BF-CC1F-E174-44801BBA6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3" y="1255059"/>
            <a:ext cx="7082019" cy="4529515"/>
          </a:xfrm>
          <a:prstGeom prst="rect">
            <a:avLst/>
          </a:prstGeom>
        </p:spPr>
      </p:pic>
    </p:spTree>
    <p:extLst>
      <p:ext uri="{BB962C8B-B14F-4D97-AF65-F5344CB8AC3E}">
        <p14:creationId xmlns:p14="http://schemas.microsoft.com/office/powerpoint/2010/main" val="3646683362"/>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E93-035F-43EB-584E-02FEC1F89700}"/>
              </a:ext>
            </a:extLst>
          </p:cNvPr>
          <p:cNvSpPr>
            <a:spLocks noGrp="1"/>
          </p:cNvSpPr>
          <p:nvPr>
            <p:ph type="ctrTitle"/>
          </p:nvPr>
        </p:nvSpPr>
        <p:spPr>
          <a:xfrm>
            <a:off x="289044" y="236161"/>
            <a:ext cx="9144000" cy="721378"/>
          </a:xfrm>
        </p:spPr>
        <p:txBody>
          <a:bodyPr>
            <a:normAutofit/>
          </a:bodyPr>
          <a:lstStyle/>
          <a:p>
            <a:r>
              <a:rPr lang="en-US" sz="2800" dirty="0">
                <a:latin typeface="Times New Roman" panose="02020603050405020304" pitchFamily="18" charset="0"/>
                <a:cs typeface="Times New Roman" panose="02020603050405020304" pitchFamily="18" charset="0"/>
              </a:rPr>
              <a:t>2</a:t>
            </a:r>
            <a:r>
              <a:rPr lang="en-US" sz="2800" baseline="30000" dirty="0">
                <a:latin typeface="Times New Roman" panose="02020603050405020304" pitchFamily="18" charset="0"/>
                <a:cs typeface="Times New Roman" panose="02020603050405020304" pitchFamily="18" charset="0"/>
              </a:rPr>
              <a:t>nd</a:t>
            </a:r>
            <a:r>
              <a:rPr lang="en-US" sz="2800" dirty="0">
                <a:latin typeface="Times New Roman" panose="02020603050405020304" pitchFamily="18" charset="0"/>
                <a:cs typeface="Times New Roman" panose="02020603050405020304" pitchFamily="18" charset="0"/>
              </a:rPr>
              <a:t> KPI: Average Hourly Rate for Male Research Scientists</a:t>
            </a:r>
          </a:p>
        </p:txBody>
      </p:sp>
      <p:sp>
        <p:nvSpPr>
          <p:cNvPr id="3" name="Subtitle 2">
            <a:extLst>
              <a:ext uri="{FF2B5EF4-FFF2-40B4-BE49-F238E27FC236}">
                <a16:creationId xmlns:a16="http://schemas.microsoft.com/office/drawing/2014/main" id="{1409A6CA-8A0F-4849-AB46-33A32FA37CFD}"/>
              </a:ext>
            </a:extLst>
          </p:cNvPr>
          <p:cNvSpPr>
            <a:spLocks noGrp="1"/>
          </p:cNvSpPr>
          <p:nvPr>
            <p:ph type="subTitle" idx="1"/>
          </p:nvPr>
        </p:nvSpPr>
        <p:spPr>
          <a:xfrm>
            <a:off x="856520" y="4499859"/>
            <a:ext cx="9144000" cy="1991696"/>
          </a:xfrm>
        </p:spPr>
        <p:txBody>
          <a:bodyPr>
            <a:normAutofit fontScale="92500" lnSpcReduction="10000"/>
          </a:bodyPr>
          <a:lstStyle/>
          <a:p>
            <a:pPr marL="457200" indent="-457200" algn="just">
              <a:buFont typeface="Wingdings" panose="05000000000000000000" pitchFamily="2" charset="2"/>
              <a:buChar char="Ø"/>
            </a:pPr>
            <a:r>
              <a:rPr lang="en-US" sz="2800" b="0" i="0" cap="none" dirty="0">
                <a:solidFill>
                  <a:schemeClr val="tx1"/>
                </a:solidFill>
                <a:effectLst/>
                <a:latin typeface="Times New Roman" panose="02020603050405020304" pitchFamily="18" charset="0"/>
                <a:cs typeface="Times New Roman" panose="02020603050405020304" pitchFamily="18" charset="0"/>
              </a:rPr>
              <a:t>Utilizing SQL for this KPI allows for precise calculation and presentation of the average hourly rate for male research scientists. This insight is crucial for assessing gender-based compensation and ensuring equitable pay practices within the organization.</a:t>
            </a:r>
            <a:endParaRPr lang="en-US" sz="2800" cap="none"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3DAC4F-A2BB-1DFD-851F-0CCDF4B1FDBD}"/>
              </a:ext>
            </a:extLst>
          </p:cNvPr>
          <p:cNvPicPr>
            <a:picLocks noChangeAspect="1"/>
          </p:cNvPicPr>
          <p:nvPr/>
        </p:nvPicPr>
        <p:blipFill>
          <a:blip r:embed="rId2"/>
          <a:stretch>
            <a:fillRect/>
          </a:stretch>
        </p:blipFill>
        <p:spPr>
          <a:xfrm>
            <a:off x="1055887" y="1030456"/>
            <a:ext cx="6883269" cy="1505527"/>
          </a:xfrm>
          <a:prstGeom prst="rect">
            <a:avLst/>
          </a:prstGeom>
        </p:spPr>
      </p:pic>
      <p:pic>
        <p:nvPicPr>
          <p:cNvPr id="8" name="Picture 7">
            <a:extLst>
              <a:ext uri="{FF2B5EF4-FFF2-40B4-BE49-F238E27FC236}">
                <a16:creationId xmlns:a16="http://schemas.microsoft.com/office/drawing/2014/main" id="{C1978207-C04F-9ECC-7494-C61782A53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87" y="2535983"/>
            <a:ext cx="8553693" cy="1655762"/>
          </a:xfrm>
          <a:prstGeom prst="rect">
            <a:avLst/>
          </a:prstGeom>
        </p:spPr>
      </p:pic>
    </p:spTree>
    <p:extLst>
      <p:ext uri="{BB962C8B-B14F-4D97-AF65-F5344CB8AC3E}">
        <p14:creationId xmlns:p14="http://schemas.microsoft.com/office/powerpoint/2010/main" val="1323040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E254-02C9-6A0A-5986-BBE40AB2C347}"/>
              </a:ext>
            </a:extLst>
          </p:cNvPr>
          <p:cNvSpPr>
            <a:spLocks noGrp="1"/>
          </p:cNvSpPr>
          <p:nvPr>
            <p:ph type="title"/>
          </p:nvPr>
        </p:nvSpPr>
        <p:spPr>
          <a:xfrm>
            <a:off x="407895" y="248478"/>
            <a:ext cx="6270812" cy="427383"/>
          </a:xfrm>
        </p:spPr>
        <p:txBody>
          <a:bodyPr>
            <a:normAutofit fontScale="90000"/>
          </a:bodyPr>
          <a:lstStyle/>
          <a:p>
            <a:r>
              <a:rPr lang="en-US" sz="2800" dirty="0">
                <a:latin typeface="Times New Roman" panose="02020603050405020304" pitchFamily="18" charset="0"/>
                <a:cs typeface="Times New Roman" panose="02020603050405020304" pitchFamily="18" charset="0"/>
              </a:rPr>
              <a:t>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KPI : Attrition Rate Vs Monthly Income</a:t>
            </a:r>
          </a:p>
        </p:txBody>
      </p:sp>
      <p:pic>
        <p:nvPicPr>
          <p:cNvPr id="5" name="Content Placeholder 4">
            <a:extLst>
              <a:ext uri="{FF2B5EF4-FFF2-40B4-BE49-F238E27FC236}">
                <a16:creationId xmlns:a16="http://schemas.microsoft.com/office/drawing/2014/main" id="{D646FC21-897A-5586-92E6-A895F19DAE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895" y="916990"/>
            <a:ext cx="6270812" cy="5590301"/>
          </a:xfrm>
        </p:spPr>
      </p:pic>
      <p:sp>
        <p:nvSpPr>
          <p:cNvPr id="6" name="TextBox 5">
            <a:extLst>
              <a:ext uri="{FF2B5EF4-FFF2-40B4-BE49-F238E27FC236}">
                <a16:creationId xmlns:a16="http://schemas.microsoft.com/office/drawing/2014/main" id="{90A04E5F-DB1F-B709-C518-66F0DC628393}"/>
              </a:ext>
            </a:extLst>
          </p:cNvPr>
          <p:cNvSpPr txBox="1"/>
          <p:nvPr/>
        </p:nvSpPr>
        <p:spPr>
          <a:xfrm>
            <a:off x="6893860" y="1182756"/>
            <a:ext cx="4675092" cy="5324535"/>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Tableau is employed to create an insightful visualization that compares attrition rates with monthly income statistics. This KPI allows to explore the relationship between income levels and attrition.</a:t>
            </a: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 conclusion, while monthly income is a significant factor in attrition rates, a comprehensive understanding of the broader context, coupled with strategic initiatives to address various aspects of employee satisfaction and well-being, is essential for effective talent retention. A balanced and proactive approach will contribute to building a resilient and engaged workforce, ultimately driving organizational success.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486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8061-CCDE-08C7-7FE4-FA54CA6516B1}"/>
              </a:ext>
            </a:extLst>
          </p:cNvPr>
          <p:cNvSpPr>
            <a:spLocks noGrp="1"/>
          </p:cNvSpPr>
          <p:nvPr>
            <p:ph type="title"/>
          </p:nvPr>
        </p:nvSpPr>
        <p:spPr>
          <a:xfrm>
            <a:off x="301485" y="375803"/>
            <a:ext cx="9603275" cy="524618"/>
          </a:xfrm>
        </p:spPr>
        <p:txBody>
          <a:bodyPr>
            <a:normAutofit/>
          </a:bodyPr>
          <a:lstStyle/>
          <a:p>
            <a:r>
              <a:rPr lang="en-US" sz="2400" dirty="0">
                <a:latin typeface="Times New Roman" panose="02020603050405020304" pitchFamily="18" charset="0"/>
                <a:cs typeface="Times New Roman" panose="02020603050405020304" pitchFamily="18" charset="0"/>
              </a:rPr>
              <a:t>4</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KPI: Average Working Years for Each Department</a:t>
            </a:r>
          </a:p>
        </p:txBody>
      </p:sp>
      <p:pic>
        <p:nvPicPr>
          <p:cNvPr id="5" name="Content Placeholder 4">
            <a:extLst>
              <a:ext uri="{FF2B5EF4-FFF2-40B4-BE49-F238E27FC236}">
                <a16:creationId xmlns:a16="http://schemas.microsoft.com/office/drawing/2014/main" id="{F2D496F5-AD6B-0906-E449-B0F3C0851668}"/>
              </a:ext>
            </a:extLst>
          </p:cNvPr>
          <p:cNvPicPr>
            <a:picLocks noGrp="1" noChangeAspect="1"/>
          </p:cNvPicPr>
          <p:nvPr>
            <p:ph idx="1"/>
          </p:nvPr>
        </p:nvPicPr>
        <p:blipFill>
          <a:blip r:embed="rId2"/>
          <a:stretch>
            <a:fillRect/>
          </a:stretch>
        </p:blipFill>
        <p:spPr>
          <a:xfrm>
            <a:off x="301485" y="1168827"/>
            <a:ext cx="7212107" cy="4788752"/>
          </a:xfrm>
        </p:spPr>
      </p:pic>
      <p:sp>
        <p:nvSpPr>
          <p:cNvPr id="6" name="TextBox 5">
            <a:extLst>
              <a:ext uri="{FF2B5EF4-FFF2-40B4-BE49-F238E27FC236}">
                <a16:creationId xmlns:a16="http://schemas.microsoft.com/office/drawing/2014/main" id="{1C1D7D5A-E13F-9837-CFF1-F2DD0A02B496}"/>
              </a:ext>
            </a:extLst>
          </p:cNvPr>
          <p:cNvSpPr txBox="1"/>
          <p:nvPr/>
        </p:nvSpPr>
        <p:spPr>
          <a:xfrm>
            <a:off x="7942339" y="1168827"/>
            <a:ext cx="3774141" cy="501675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Excel is used to calculate and present the average working years for each department.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In conclusion, analyzing the average working years for each department is a valuable key performance indicator (KPI) that offers insights into the stability and experience level of an organization's workforce. This metric can be indicative of employee satisfaction, career growth opportunities, and the overall health of the organizational culture</a:t>
            </a:r>
            <a:r>
              <a:rPr lang="en-US" sz="2000" b="0" i="0" dirty="0">
                <a:solidFill>
                  <a:srgbClr val="374151"/>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44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ok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oks1" id="{506626CB-2C43-4B70-A937-F4A6E8AC5100}" vid="{DB35DB13-12E2-4370-8C4A-E1D746FA5944}"/>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Developing">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veloping" id="{488BBBC5-CB59-4C28-9345-9BC92D453772}" vid="{E98403F4-82A4-459F-84EF-ACD949368844}"/>
    </a:ext>
  </a:extLst>
</a:theme>
</file>

<file path=ppt/theme/theme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books1</Template>
  <TotalTime>619</TotalTime>
  <Words>857</Words>
  <Application>Microsoft Office PowerPoint</Application>
  <PresentationFormat>Widescreen</PresentationFormat>
  <Paragraphs>46</Paragraphs>
  <Slides>17</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17</vt:i4>
      </vt:variant>
    </vt:vector>
  </HeadingPairs>
  <TitlesOfParts>
    <vt:vector size="33" baseType="lpstr">
      <vt:lpstr>Arial</vt:lpstr>
      <vt:lpstr>Calibri</vt:lpstr>
      <vt:lpstr>Calibri Light</vt:lpstr>
      <vt:lpstr>Century Gothic</vt:lpstr>
      <vt:lpstr>Corbel</vt:lpstr>
      <vt:lpstr>Lexend Deca</vt:lpstr>
      <vt:lpstr>Open Sans Light</vt:lpstr>
      <vt:lpstr>Open Sans SemiBold</vt:lpstr>
      <vt:lpstr>Times New Roman</vt:lpstr>
      <vt:lpstr>Wingdings</vt:lpstr>
      <vt:lpstr>Wingdings 3</vt:lpstr>
      <vt:lpstr>Office Theme</vt:lpstr>
      <vt:lpstr>books1</vt:lpstr>
      <vt:lpstr>Ion</vt:lpstr>
      <vt:lpstr>Developing</vt:lpstr>
      <vt:lpstr>Parallax</vt:lpstr>
      <vt:lpstr>Employee Retention Project</vt:lpstr>
      <vt:lpstr>PowerPoint Presentation</vt:lpstr>
      <vt:lpstr>Project Members:</vt:lpstr>
      <vt:lpstr>Introduction:</vt:lpstr>
      <vt:lpstr>KPI’s (Key Performance Indicator):</vt:lpstr>
      <vt:lpstr>1st KPI: Average Rate for all Department</vt:lpstr>
      <vt:lpstr>2nd KPI: Average Hourly Rate for Male Research Scientists</vt:lpstr>
      <vt:lpstr>3rd KPI : Attrition Rate Vs Monthly Income</vt:lpstr>
      <vt:lpstr>4th KPI: Average Working Years for Each Department</vt:lpstr>
      <vt:lpstr>5th KPI: Job Role Vs Work-Life Balance</vt:lpstr>
      <vt:lpstr>6th KPI : Attrition Rate Vs Years Since Last Promotion Relation</vt:lpstr>
      <vt:lpstr>DASHBOARDS</vt:lpstr>
      <vt:lpstr>KPIs Performed in Excel :</vt:lpstr>
      <vt:lpstr>KPIs Performed in Tableau :</vt:lpstr>
      <vt:lpstr>KPIs Performed in Power BI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PROJECT</dc:title>
  <dc:creator>Gaurav Parihar</dc:creator>
  <cp:lastModifiedBy>SHEEVANI</cp:lastModifiedBy>
  <cp:revision>15</cp:revision>
  <dcterms:created xsi:type="dcterms:W3CDTF">2024-01-08T07:25:44Z</dcterms:created>
  <dcterms:modified xsi:type="dcterms:W3CDTF">2024-01-24T13:53:54Z</dcterms:modified>
</cp:coreProperties>
</file>